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webextensions/taskpanes.xml" ContentType="application/vnd.ms-office.webextensiontaskpanes+xml"/>
  <Override PartName="/ppt/webextensions/webextension1.xml" ContentType="application/vnd.ms-office.webextension+xml"/>
  <Override PartName="/ppt/webextensions/webextension2.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ink/ink1.xml" ContentType="application/inkml+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1"/>
  </p:notesMasterIdLst>
  <p:handoutMasterIdLst>
    <p:handoutMasterId r:id="rId22"/>
  </p:handoutMasterIdLst>
  <p:sldIdLst>
    <p:sldId id="257" r:id="rId5"/>
    <p:sldId id="289" r:id="rId6"/>
    <p:sldId id="325" r:id="rId7"/>
    <p:sldId id="310" r:id="rId8"/>
    <p:sldId id="319" r:id="rId9"/>
    <p:sldId id="290" r:id="rId10"/>
    <p:sldId id="328" r:id="rId11"/>
    <p:sldId id="314" r:id="rId12"/>
    <p:sldId id="330" r:id="rId13"/>
    <p:sldId id="331" r:id="rId14"/>
    <p:sldId id="316" r:id="rId15"/>
    <p:sldId id="332" r:id="rId16"/>
    <p:sldId id="315" r:id="rId17"/>
    <p:sldId id="326" r:id="rId18"/>
    <p:sldId id="317" r:id="rId19"/>
    <p:sldId id="318" r:id="rId20"/>
  </p:sldIdLst>
  <p:sldSz cx="12192000" cy="6858000"/>
  <p:notesSz cx="6858000" cy="9144000"/>
  <p:defaultTextStyle>
    <a:defPPr rtl="0">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064" userDrawn="1">
          <p15:clr>
            <a:srgbClr val="A4A3A4"/>
          </p15:clr>
        </p15:guide>
        <p15:guide id="2" pos="3840" userDrawn="1">
          <p15:clr>
            <a:srgbClr val="A4A3A4"/>
          </p15:clr>
        </p15:guide>
        <p15:guide id="3" pos="456" userDrawn="1">
          <p15:clr>
            <a:srgbClr val="A4A3A4"/>
          </p15:clr>
        </p15:guide>
        <p15:guide id="4" pos="720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5604DBA0-B1E5-083C-318C-D0D334AF4BCE}" name="Nils Beutling (s)" initials="NB(" userId="S::nils.beutling@students.fhnw.ch::322faba3-5c5c-4816-9daf-cd8a839b7351"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7EDF1"/>
    <a:srgbClr val="81D8E0"/>
    <a:srgbClr val="B4D7EE"/>
    <a:srgbClr val="71B1DE"/>
    <a:srgbClr val="B7B1F1"/>
    <a:srgbClr val="6E62E4"/>
    <a:srgbClr val="F16E81"/>
    <a:srgbClr val="ED455D"/>
    <a:srgbClr val="1E3ADA"/>
    <a:srgbClr val="8335E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2D8FC-E7B1-4932-8D56-A3EF9A4FF378}" v="1570" dt="2023-06-08T10:41:15.544"/>
  </p1510:revLst>
</p1510:revInfo>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20" d="100"/>
          <a:sy n="120" d="100"/>
        </p:scale>
        <p:origin x="198" y="96"/>
      </p:cViewPr>
      <p:guideLst>
        <p:guide orient="horz" pos="2064"/>
        <p:guide pos="3840"/>
        <p:guide pos="456"/>
        <p:guide pos="7200"/>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28"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handoutMaster" Target="handoutMasters/handoutMaster1.xml"/><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nathan Lerch (s)" userId="S::jonathan.lerch@students.fhnw.ch::6024525b-180f-4b9d-b6d4-99d05e3c23f9" providerId="AD" clId="Web-{567DA550-FED2-439C-95F6-74BC33D54567}"/>
    <pc:docChg chg="modSld">
      <pc:chgData name="Jonathan Lerch (s)" userId="S::jonathan.lerch@students.fhnw.ch::6024525b-180f-4b9d-b6d4-99d05e3c23f9" providerId="AD" clId="Web-{567DA550-FED2-439C-95F6-74BC33D54567}" dt="2022-12-15T19:30:47.699" v="1" actId="20577"/>
      <pc:docMkLst>
        <pc:docMk/>
      </pc:docMkLst>
      <pc:sldChg chg="modSp">
        <pc:chgData name="Jonathan Lerch (s)" userId="S::jonathan.lerch@students.fhnw.ch::6024525b-180f-4b9d-b6d4-99d05e3c23f9" providerId="AD" clId="Web-{567DA550-FED2-439C-95F6-74BC33D54567}" dt="2022-12-15T19:30:19.948" v="0" actId="20577"/>
        <pc:sldMkLst>
          <pc:docMk/>
          <pc:sldMk cId="3106268911" sldId="290"/>
        </pc:sldMkLst>
        <pc:spChg chg="mod">
          <ac:chgData name="Jonathan Lerch (s)" userId="S::jonathan.lerch@students.fhnw.ch::6024525b-180f-4b9d-b6d4-99d05e3c23f9" providerId="AD" clId="Web-{567DA550-FED2-439C-95F6-74BC33D54567}" dt="2022-12-15T19:30:19.948" v="0" actId="20577"/>
          <ac:spMkLst>
            <pc:docMk/>
            <pc:sldMk cId="3106268911" sldId="290"/>
            <ac:spMk id="6" creationId="{BC7363D4-DFBC-F15B-CBCE-3CCEF6093C07}"/>
          </ac:spMkLst>
        </pc:spChg>
      </pc:sldChg>
      <pc:sldChg chg="modSp">
        <pc:chgData name="Jonathan Lerch (s)" userId="S::jonathan.lerch@students.fhnw.ch::6024525b-180f-4b9d-b6d4-99d05e3c23f9" providerId="AD" clId="Web-{567DA550-FED2-439C-95F6-74BC33D54567}" dt="2022-12-15T19:30:47.699" v="1" actId="20577"/>
        <pc:sldMkLst>
          <pc:docMk/>
          <pc:sldMk cId="3719290831" sldId="316"/>
        </pc:sldMkLst>
        <pc:spChg chg="mod">
          <ac:chgData name="Jonathan Lerch (s)" userId="S::jonathan.lerch@students.fhnw.ch::6024525b-180f-4b9d-b6d4-99d05e3c23f9" providerId="AD" clId="Web-{567DA550-FED2-439C-95F6-74BC33D54567}" dt="2022-12-15T19:30:47.699" v="1" actId="20577"/>
          <ac:spMkLst>
            <pc:docMk/>
            <pc:sldMk cId="3719290831" sldId="316"/>
            <ac:spMk id="79" creationId="{536FF1CA-1745-9C67-0698-93DA3B1BB5A2}"/>
          </ac:spMkLst>
        </pc:spChg>
      </pc:sldChg>
    </pc:docChg>
  </pc:docChgLst>
  <pc:docChgLst>
    <pc:chgData name="Luca Schädler (s)" userId="cd6828fa-a403-4881-a2c6-724bd97cfe72" providerId="ADAL" clId="{A9FC3FAF-E4FC-4277-8554-1EB9BF9AB6F4}"/>
    <pc:docChg chg="undo custSel addSld delSld modSld">
      <pc:chgData name="Luca Schädler (s)" userId="cd6828fa-a403-4881-a2c6-724bd97cfe72" providerId="ADAL" clId="{A9FC3FAF-E4FC-4277-8554-1EB9BF9AB6F4}" dt="2023-06-06T15:25:37.250" v="507" actId="14100"/>
      <pc:docMkLst>
        <pc:docMk/>
      </pc:docMkLst>
      <pc:sldChg chg="addSp delSp modSp mod modTransition delAnim modAnim">
        <pc:chgData name="Luca Schädler (s)" userId="cd6828fa-a403-4881-a2c6-724bd97cfe72" providerId="ADAL" clId="{A9FC3FAF-E4FC-4277-8554-1EB9BF9AB6F4}" dt="2023-06-05T15:33:23.141" v="226" actId="478"/>
        <pc:sldMkLst>
          <pc:docMk/>
          <pc:sldMk cId="3254356326" sldId="257"/>
        </pc:sldMkLst>
        <pc:picChg chg="add del mod">
          <ac:chgData name="Luca Schädler (s)" userId="cd6828fa-a403-4881-a2c6-724bd97cfe72" providerId="ADAL" clId="{A9FC3FAF-E4FC-4277-8554-1EB9BF9AB6F4}" dt="2023-06-05T15:33:23.141" v="226" actId="478"/>
          <ac:picMkLst>
            <pc:docMk/>
            <pc:sldMk cId="3254356326" sldId="257"/>
            <ac:picMk id="5" creationId="{FF8A555A-F85E-D571-4F23-EB50D525B4E9}"/>
          </ac:picMkLst>
        </pc:picChg>
      </pc:sldChg>
      <pc:sldChg chg="addSp delSp modSp mod modNotesTx">
        <pc:chgData name="Luca Schädler (s)" userId="cd6828fa-a403-4881-a2c6-724bd97cfe72" providerId="ADAL" clId="{A9FC3FAF-E4FC-4277-8554-1EB9BF9AB6F4}" dt="2023-06-06T15:25:37.250" v="507" actId="14100"/>
        <pc:sldMkLst>
          <pc:docMk/>
          <pc:sldMk cId="1544431481" sldId="316"/>
        </pc:sldMkLst>
        <pc:spChg chg="add mod">
          <ac:chgData name="Luca Schädler (s)" userId="cd6828fa-a403-4881-a2c6-724bd97cfe72" providerId="ADAL" clId="{A9FC3FAF-E4FC-4277-8554-1EB9BF9AB6F4}" dt="2023-06-06T15:23:06.814" v="395" actId="108"/>
          <ac:spMkLst>
            <pc:docMk/>
            <pc:sldMk cId="1544431481" sldId="316"/>
            <ac:spMk id="2" creationId="{19980907-3ABC-BAAC-D500-8D03E1D571B3}"/>
          </ac:spMkLst>
        </pc:spChg>
        <pc:spChg chg="del topLvl">
          <ac:chgData name="Luca Schädler (s)" userId="cd6828fa-a403-4881-a2c6-724bd97cfe72" providerId="ADAL" clId="{A9FC3FAF-E4FC-4277-8554-1EB9BF9AB6F4}" dt="2023-06-06T15:16:48.778" v="252" actId="478"/>
          <ac:spMkLst>
            <pc:docMk/>
            <pc:sldMk cId="1544431481" sldId="316"/>
            <ac:spMk id="4" creationId="{B8A26839-24F2-DB76-4DDF-1263371B9D49}"/>
          </ac:spMkLst>
        </pc:spChg>
        <pc:spChg chg="del mod topLvl">
          <ac:chgData name="Luca Schädler (s)" userId="cd6828fa-a403-4881-a2c6-724bd97cfe72" providerId="ADAL" clId="{A9FC3FAF-E4FC-4277-8554-1EB9BF9AB6F4}" dt="2023-06-06T15:16:47.226" v="251" actId="478"/>
          <ac:spMkLst>
            <pc:docMk/>
            <pc:sldMk cId="1544431481" sldId="316"/>
            <ac:spMk id="5" creationId="{3302C68B-76A8-8B96-670C-33C178F64E4E}"/>
          </ac:spMkLst>
        </pc:spChg>
        <pc:spChg chg="add mod">
          <ac:chgData name="Luca Schädler (s)" userId="cd6828fa-a403-4881-a2c6-724bd97cfe72" providerId="ADAL" clId="{A9FC3FAF-E4FC-4277-8554-1EB9BF9AB6F4}" dt="2023-06-06T15:23:12.909" v="396" actId="108"/>
          <ac:spMkLst>
            <pc:docMk/>
            <pc:sldMk cId="1544431481" sldId="316"/>
            <ac:spMk id="9" creationId="{37A57D0B-1678-6AFC-A150-E3E835C64C97}"/>
          </ac:spMkLst>
        </pc:spChg>
        <pc:spChg chg="add mod">
          <ac:chgData name="Luca Schädler (s)" userId="cd6828fa-a403-4881-a2c6-724bd97cfe72" providerId="ADAL" clId="{A9FC3FAF-E4FC-4277-8554-1EB9BF9AB6F4}" dt="2023-06-06T15:25:22.344" v="428" actId="1038"/>
          <ac:spMkLst>
            <pc:docMk/>
            <pc:sldMk cId="1544431481" sldId="316"/>
            <ac:spMk id="12" creationId="{EDF9B9E4-B807-0D8B-DE82-A2AD365E16F1}"/>
          </ac:spMkLst>
        </pc:spChg>
        <pc:spChg chg="add mod">
          <ac:chgData name="Luca Schädler (s)" userId="cd6828fa-a403-4881-a2c6-724bd97cfe72" providerId="ADAL" clId="{A9FC3FAF-E4FC-4277-8554-1EB9BF9AB6F4}" dt="2023-06-06T15:25:37.250" v="507" actId="14100"/>
          <ac:spMkLst>
            <pc:docMk/>
            <pc:sldMk cId="1544431481" sldId="316"/>
            <ac:spMk id="13" creationId="{4ADC3AAD-C396-8500-6C06-D4D3D4DB0AB2}"/>
          </ac:spMkLst>
        </pc:spChg>
        <pc:spChg chg="add mod">
          <ac:chgData name="Luca Schädler (s)" userId="cd6828fa-a403-4881-a2c6-724bd97cfe72" providerId="ADAL" clId="{A9FC3FAF-E4FC-4277-8554-1EB9BF9AB6F4}" dt="2023-06-06T15:25:06.208" v="415" actId="14100"/>
          <ac:spMkLst>
            <pc:docMk/>
            <pc:sldMk cId="1544431481" sldId="316"/>
            <ac:spMk id="14" creationId="{360E1AF2-8929-6B23-E75C-BC5B1172022B}"/>
          </ac:spMkLst>
        </pc:spChg>
        <pc:grpChg chg="del">
          <ac:chgData name="Luca Schädler (s)" userId="cd6828fa-a403-4881-a2c6-724bd97cfe72" providerId="ADAL" clId="{A9FC3FAF-E4FC-4277-8554-1EB9BF9AB6F4}" dt="2023-06-06T15:16:47.226" v="251" actId="478"/>
          <ac:grpSpMkLst>
            <pc:docMk/>
            <pc:sldMk cId="1544431481" sldId="316"/>
            <ac:grpSpMk id="3" creationId="{F3348E05-5AA4-88E3-9848-2D3F99541F16}"/>
          </ac:grpSpMkLst>
        </pc:grpChg>
        <pc:picChg chg="add mod">
          <ac:chgData name="Luca Schädler (s)" userId="cd6828fa-a403-4881-a2c6-724bd97cfe72" providerId="ADAL" clId="{A9FC3FAF-E4FC-4277-8554-1EB9BF9AB6F4}" dt="2023-06-06T15:20:50.663" v="387" actId="1037"/>
          <ac:picMkLst>
            <pc:docMk/>
            <pc:sldMk cId="1544431481" sldId="316"/>
            <ac:picMk id="8" creationId="{78894A68-EDB0-1A87-67AD-D2523E7F4724}"/>
          </ac:picMkLst>
        </pc:picChg>
        <pc:picChg chg="add mod">
          <ac:chgData name="Luca Schädler (s)" userId="cd6828fa-a403-4881-a2c6-724bd97cfe72" providerId="ADAL" clId="{A9FC3FAF-E4FC-4277-8554-1EB9BF9AB6F4}" dt="2023-06-06T15:24:29.957" v="406" actId="1076"/>
          <ac:picMkLst>
            <pc:docMk/>
            <pc:sldMk cId="1544431481" sldId="316"/>
            <ac:picMk id="11" creationId="{13224050-CDE1-350E-4E4A-3EC36291627A}"/>
          </ac:picMkLst>
        </pc:picChg>
      </pc:sldChg>
      <pc:sldChg chg="modSp mod">
        <pc:chgData name="Luca Schädler (s)" userId="cd6828fa-a403-4881-a2c6-724bd97cfe72" providerId="ADAL" clId="{A9FC3FAF-E4FC-4277-8554-1EB9BF9AB6F4}" dt="2023-06-05T14:54:50.927" v="33" actId="1076"/>
        <pc:sldMkLst>
          <pc:docMk/>
          <pc:sldMk cId="3696938943" sldId="330"/>
        </pc:sldMkLst>
        <pc:picChg chg="mod">
          <ac:chgData name="Luca Schädler (s)" userId="cd6828fa-a403-4881-a2c6-724bd97cfe72" providerId="ADAL" clId="{A9FC3FAF-E4FC-4277-8554-1EB9BF9AB6F4}" dt="2023-06-05T14:54:50.927" v="33" actId="1076"/>
          <ac:picMkLst>
            <pc:docMk/>
            <pc:sldMk cId="3696938943" sldId="330"/>
            <ac:picMk id="11" creationId="{E3A71B65-76B0-E4FB-00BF-6243F200BD9D}"/>
          </ac:picMkLst>
        </pc:picChg>
      </pc:sldChg>
      <pc:sldChg chg="new del">
        <pc:chgData name="Luca Schädler (s)" userId="cd6828fa-a403-4881-a2c6-724bd97cfe72" providerId="ADAL" clId="{A9FC3FAF-E4FC-4277-8554-1EB9BF9AB6F4}" dt="2023-06-05T15:14:40.876" v="87" actId="680"/>
        <pc:sldMkLst>
          <pc:docMk/>
          <pc:sldMk cId="3402955843" sldId="332"/>
        </pc:sldMkLst>
      </pc:sldChg>
      <pc:sldChg chg="addSp delSp modSp add mod modTransition modAnim modNotesTx">
        <pc:chgData name="Luca Schädler (s)" userId="cd6828fa-a403-4881-a2c6-724bd97cfe72" providerId="ADAL" clId="{A9FC3FAF-E4FC-4277-8554-1EB9BF9AB6F4}" dt="2023-06-05T15:46:45.539" v="248" actId="313"/>
        <pc:sldMkLst>
          <pc:docMk/>
          <pc:sldMk cId="3581891981" sldId="332"/>
        </pc:sldMkLst>
        <pc:spChg chg="mod">
          <ac:chgData name="Luca Schädler (s)" userId="cd6828fa-a403-4881-a2c6-724bd97cfe72" providerId="ADAL" clId="{A9FC3FAF-E4FC-4277-8554-1EB9BF9AB6F4}" dt="2023-06-05T15:14:50.080" v="89" actId="20577"/>
          <ac:spMkLst>
            <pc:docMk/>
            <pc:sldMk cId="3581891981" sldId="332"/>
            <ac:spMk id="5" creationId="{3302C68B-76A8-8B96-670C-33C178F64E4E}"/>
          </ac:spMkLst>
        </pc:spChg>
        <pc:grpChg chg="del">
          <ac:chgData name="Luca Schädler (s)" userId="cd6828fa-a403-4881-a2c6-724bd97cfe72" providerId="ADAL" clId="{A9FC3FAF-E4FC-4277-8554-1EB9BF9AB6F4}" dt="2023-06-05T15:14:53.976" v="90" actId="478"/>
          <ac:grpSpMkLst>
            <pc:docMk/>
            <pc:sldMk cId="3581891981" sldId="332"/>
            <ac:grpSpMk id="3" creationId="{F3348E05-5AA4-88E3-9848-2D3F99541F16}"/>
          </ac:grpSpMkLst>
        </pc:grpChg>
        <pc:picChg chg="add mod">
          <ac:chgData name="Luca Schädler (s)" userId="cd6828fa-a403-4881-a2c6-724bd97cfe72" providerId="ADAL" clId="{A9FC3FAF-E4FC-4277-8554-1EB9BF9AB6F4}" dt="2023-06-05T15:35:10.817" v="229" actId="1076"/>
          <ac:picMkLst>
            <pc:docMk/>
            <pc:sldMk cId="3581891981" sldId="332"/>
            <ac:picMk id="2" creationId="{305378E3-3A7C-885A-15BA-C607B04D37F7}"/>
          </ac:picMkLst>
        </pc:picChg>
      </pc:sldChg>
    </pc:docChg>
  </pc:docChgLst>
  <pc:docChgLst>
    <pc:chgData name="Mario Bonic (s)" userId="d7b20588-9c9f-43d3-b2e1-91ae14764b8b" providerId="ADAL" clId="{FBDC7A41-22C7-D346-AAF7-5FE9211160CB}"/>
    <pc:docChg chg="custSel addSld modSld sldOrd">
      <pc:chgData name="Mario Bonic (s)" userId="d7b20588-9c9f-43d3-b2e1-91ae14764b8b" providerId="ADAL" clId="{FBDC7A41-22C7-D346-AAF7-5FE9211160CB}" dt="2022-12-15T19:51:54.500" v="1564" actId="1035"/>
      <pc:docMkLst>
        <pc:docMk/>
      </pc:docMkLst>
      <pc:sldChg chg="modSp modNotesTx">
        <pc:chgData name="Mario Bonic (s)" userId="d7b20588-9c9f-43d3-b2e1-91ae14764b8b" providerId="ADAL" clId="{FBDC7A41-22C7-D346-AAF7-5FE9211160CB}" dt="2022-12-13T12:58:34.819" v="1537" actId="20577"/>
        <pc:sldMkLst>
          <pc:docMk/>
          <pc:sldMk cId="3740025391" sldId="261"/>
        </pc:sldMkLst>
        <pc:spChg chg="mod">
          <ac:chgData name="Mario Bonic (s)" userId="d7b20588-9c9f-43d3-b2e1-91ae14764b8b" providerId="ADAL" clId="{FBDC7A41-22C7-D346-AAF7-5FE9211160CB}" dt="2022-12-13T12:15:38.372" v="317" actId="20577"/>
          <ac:spMkLst>
            <pc:docMk/>
            <pc:sldMk cId="3740025391" sldId="261"/>
            <ac:spMk id="119" creationId="{EE9F5B85-E2F5-4C15-9A02-657F53EEE3BD}"/>
          </ac:spMkLst>
        </pc:spChg>
      </pc:sldChg>
      <pc:sldChg chg="modSp">
        <pc:chgData name="Mario Bonic (s)" userId="d7b20588-9c9f-43d3-b2e1-91ae14764b8b" providerId="ADAL" clId="{FBDC7A41-22C7-D346-AAF7-5FE9211160CB}" dt="2022-12-15T19:51:54.500" v="1564" actId="1035"/>
        <pc:sldMkLst>
          <pc:docMk/>
          <pc:sldMk cId="3076360655" sldId="298"/>
        </pc:sldMkLst>
        <pc:spChg chg="mod">
          <ac:chgData name="Mario Bonic (s)" userId="d7b20588-9c9f-43d3-b2e1-91ae14764b8b" providerId="ADAL" clId="{FBDC7A41-22C7-D346-AAF7-5FE9211160CB}" dt="2022-12-15T19:51:54.500" v="1564" actId="1035"/>
          <ac:spMkLst>
            <pc:docMk/>
            <pc:sldMk cId="3076360655" sldId="298"/>
            <ac:spMk id="135" creationId="{C83965CD-3784-42E0-88A6-6B7F02435734}"/>
          </ac:spMkLst>
        </pc:spChg>
        <pc:spChg chg="mod">
          <ac:chgData name="Mario Bonic (s)" userId="d7b20588-9c9f-43d3-b2e1-91ae14764b8b" providerId="ADAL" clId="{FBDC7A41-22C7-D346-AAF7-5FE9211160CB}" dt="2022-12-15T19:51:46.016" v="1549" actId="1036"/>
          <ac:spMkLst>
            <pc:docMk/>
            <pc:sldMk cId="3076360655" sldId="298"/>
            <ac:spMk id="139" creationId="{EDEE0FD8-6282-4C82-A5E4-0FBF676F4E53}"/>
          </ac:spMkLst>
        </pc:spChg>
      </pc:sldChg>
      <pc:sldChg chg="modSp add">
        <pc:chgData name="Mario Bonic (s)" userId="d7b20588-9c9f-43d3-b2e1-91ae14764b8b" providerId="ADAL" clId="{FBDC7A41-22C7-D346-AAF7-5FE9211160CB}" dt="2022-12-13T11:59:52.626" v="244" actId="20577"/>
        <pc:sldMkLst>
          <pc:docMk/>
          <pc:sldMk cId="2502784684" sldId="301"/>
        </pc:sldMkLst>
        <pc:spChg chg="mod">
          <ac:chgData name="Mario Bonic (s)" userId="d7b20588-9c9f-43d3-b2e1-91ae14764b8b" providerId="ADAL" clId="{FBDC7A41-22C7-D346-AAF7-5FE9211160CB}" dt="2022-12-13T11:59:52.626" v="244" actId="20577"/>
          <ac:spMkLst>
            <pc:docMk/>
            <pc:sldMk cId="2502784684" sldId="301"/>
            <ac:spMk id="69" creationId="{4A424134-52BB-4183-A9FC-3CBBA75DCD28}"/>
          </ac:spMkLst>
        </pc:spChg>
      </pc:sldChg>
      <pc:sldChg chg="addSp delSp modSp">
        <pc:chgData name="Mario Bonic (s)" userId="d7b20588-9c9f-43d3-b2e1-91ae14764b8b" providerId="ADAL" clId="{FBDC7A41-22C7-D346-AAF7-5FE9211160CB}" dt="2022-12-12T09:37:24.464" v="114" actId="732"/>
        <pc:sldMkLst>
          <pc:docMk/>
          <pc:sldMk cId="2575291921" sldId="309"/>
        </pc:sldMkLst>
        <pc:picChg chg="add mod modCrop">
          <ac:chgData name="Mario Bonic (s)" userId="d7b20588-9c9f-43d3-b2e1-91ae14764b8b" providerId="ADAL" clId="{FBDC7A41-22C7-D346-AAF7-5FE9211160CB}" dt="2022-12-12T09:37:24.464" v="114" actId="732"/>
          <ac:picMkLst>
            <pc:docMk/>
            <pc:sldMk cId="2575291921" sldId="309"/>
            <ac:picMk id="4" creationId="{9221EF83-C6B3-3E4B-9A22-006B27078385}"/>
          </ac:picMkLst>
        </pc:picChg>
        <pc:picChg chg="del">
          <ac:chgData name="Mario Bonic (s)" userId="d7b20588-9c9f-43d3-b2e1-91ae14764b8b" providerId="ADAL" clId="{FBDC7A41-22C7-D346-AAF7-5FE9211160CB}" dt="2022-12-12T09:02:15.639" v="2" actId="478"/>
          <ac:picMkLst>
            <pc:docMk/>
            <pc:sldMk cId="2575291921" sldId="309"/>
            <ac:picMk id="5" creationId="{75FB827B-5F9A-16F3-DD2D-CFA35C03760E}"/>
          </ac:picMkLst>
        </pc:picChg>
      </pc:sldChg>
      <pc:sldChg chg="modSp">
        <pc:chgData name="Mario Bonic (s)" userId="d7b20588-9c9f-43d3-b2e1-91ae14764b8b" providerId="ADAL" clId="{FBDC7A41-22C7-D346-AAF7-5FE9211160CB}" dt="2022-12-12T09:51:55.997" v="203" actId="20577"/>
        <pc:sldMkLst>
          <pc:docMk/>
          <pc:sldMk cId="3109800347" sldId="310"/>
        </pc:sldMkLst>
        <pc:spChg chg="mod">
          <ac:chgData name="Mario Bonic (s)" userId="d7b20588-9c9f-43d3-b2e1-91ae14764b8b" providerId="ADAL" clId="{FBDC7A41-22C7-D346-AAF7-5FE9211160CB}" dt="2022-12-12T09:51:55.997" v="203" actId="20577"/>
          <ac:spMkLst>
            <pc:docMk/>
            <pc:sldMk cId="3109800347" sldId="310"/>
            <ac:spMk id="66" creationId="{40F0350B-A0DF-49BC-B925-C3FFA8BF02C7}"/>
          </ac:spMkLst>
        </pc:spChg>
      </pc:sldChg>
      <pc:sldChg chg="ord">
        <pc:chgData name="Mario Bonic (s)" userId="d7b20588-9c9f-43d3-b2e1-91ae14764b8b" providerId="ADAL" clId="{FBDC7A41-22C7-D346-AAF7-5FE9211160CB}" dt="2022-12-13T12:14:09.500" v="310"/>
        <pc:sldMkLst>
          <pc:docMk/>
          <pc:sldMk cId="1092030229" sldId="312"/>
        </pc:sldMkLst>
      </pc:sldChg>
      <pc:sldChg chg="ord">
        <pc:chgData name="Mario Bonic (s)" userId="d7b20588-9c9f-43d3-b2e1-91ae14764b8b" providerId="ADAL" clId="{FBDC7A41-22C7-D346-AAF7-5FE9211160CB}" dt="2022-12-13T12:57:39.204" v="1536"/>
        <pc:sldMkLst>
          <pc:docMk/>
          <pc:sldMk cId="3714161119" sldId="313"/>
        </pc:sldMkLst>
      </pc:sldChg>
      <pc:sldChg chg="addSp delSp modSp add delAnim">
        <pc:chgData name="Mario Bonic (s)" userId="d7b20588-9c9f-43d3-b2e1-91ae14764b8b" providerId="ADAL" clId="{FBDC7A41-22C7-D346-AAF7-5FE9211160CB}" dt="2022-12-12T09:38:27.153" v="119" actId="1076"/>
        <pc:sldMkLst>
          <pc:docMk/>
          <pc:sldMk cId="339248915" sldId="314"/>
        </pc:sldMkLst>
        <pc:spChg chg="add mod">
          <ac:chgData name="Mario Bonic (s)" userId="d7b20588-9c9f-43d3-b2e1-91ae14764b8b" providerId="ADAL" clId="{FBDC7A41-22C7-D346-AAF7-5FE9211160CB}" dt="2022-12-12T09:29:28.188" v="32" actId="20577"/>
          <ac:spMkLst>
            <pc:docMk/>
            <pc:sldMk cId="339248915" sldId="314"/>
            <ac:spMk id="34" creationId="{235F568F-B11D-8D42-BB64-19BEB8C3C076}"/>
          </ac:spMkLst>
        </pc:spChg>
        <pc:spChg chg="add mod">
          <ac:chgData name="Mario Bonic (s)" userId="d7b20588-9c9f-43d3-b2e1-91ae14764b8b" providerId="ADAL" clId="{FBDC7A41-22C7-D346-AAF7-5FE9211160CB}" dt="2022-12-12T09:30:47.856" v="105" actId="20577"/>
          <ac:spMkLst>
            <pc:docMk/>
            <pc:sldMk cId="339248915" sldId="314"/>
            <ac:spMk id="35" creationId="{C364573F-862F-C149-B05D-9AB2641064AD}"/>
          </ac:spMkLst>
        </pc:spChg>
        <pc:spChg chg="add">
          <ac:chgData name="Mario Bonic (s)" userId="d7b20588-9c9f-43d3-b2e1-91ae14764b8b" providerId="ADAL" clId="{FBDC7A41-22C7-D346-AAF7-5FE9211160CB}" dt="2022-12-12T09:29:12.318" v="15"/>
          <ac:spMkLst>
            <pc:docMk/>
            <pc:sldMk cId="339248915" sldId="314"/>
            <ac:spMk id="36" creationId="{6073EB4B-F6AC-9440-818C-89073C2D12BF}"/>
          </ac:spMkLst>
        </pc:spChg>
        <pc:spChg chg="del">
          <ac:chgData name="Mario Bonic (s)" userId="d7b20588-9c9f-43d3-b2e1-91ae14764b8b" providerId="ADAL" clId="{FBDC7A41-22C7-D346-AAF7-5FE9211160CB}" dt="2022-12-12T09:28:04.059" v="6" actId="478"/>
          <ac:spMkLst>
            <pc:docMk/>
            <pc:sldMk cId="339248915" sldId="314"/>
            <ac:spMk id="52" creationId="{46969EBC-E8D3-4914-9A82-8E88F816E77E}"/>
          </ac:spMkLst>
        </pc:spChg>
        <pc:spChg chg="del">
          <ac:chgData name="Mario Bonic (s)" userId="d7b20588-9c9f-43d3-b2e1-91ae14764b8b" providerId="ADAL" clId="{FBDC7A41-22C7-D346-AAF7-5FE9211160CB}" dt="2022-12-12T09:28:04.059" v="6" actId="478"/>
          <ac:spMkLst>
            <pc:docMk/>
            <pc:sldMk cId="339248915" sldId="314"/>
            <ac:spMk id="62" creationId="{BF879D26-2CF1-4640-86E0-95CFB3A7CD4D}"/>
          </ac:spMkLst>
        </pc:spChg>
        <pc:spChg chg="mod">
          <ac:chgData name="Mario Bonic (s)" userId="d7b20588-9c9f-43d3-b2e1-91ae14764b8b" providerId="ADAL" clId="{FBDC7A41-22C7-D346-AAF7-5FE9211160CB}" dt="2022-12-12T09:38:27.153" v="119" actId="1076"/>
          <ac:spMkLst>
            <pc:docMk/>
            <pc:sldMk cId="339248915" sldId="314"/>
            <ac:spMk id="63" creationId="{8E8F64E8-E7AB-1B41-A5A8-ABFEC7BD0622}"/>
          </ac:spMkLst>
        </pc:spChg>
        <pc:spChg chg="mod">
          <ac:chgData name="Mario Bonic (s)" userId="d7b20588-9c9f-43d3-b2e1-91ae14764b8b" providerId="ADAL" clId="{FBDC7A41-22C7-D346-AAF7-5FE9211160CB}" dt="2022-12-12T09:38:27.153" v="119" actId="1076"/>
          <ac:spMkLst>
            <pc:docMk/>
            <pc:sldMk cId="339248915" sldId="314"/>
            <ac:spMk id="64" creationId="{14410DFE-C2BE-0542-858A-D47EF1480413}"/>
          </ac:spMkLst>
        </pc:spChg>
        <pc:spChg chg="mod">
          <ac:chgData name="Mario Bonic (s)" userId="d7b20588-9c9f-43d3-b2e1-91ae14764b8b" providerId="ADAL" clId="{FBDC7A41-22C7-D346-AAF7-5FE9211160CB}" dt="2022-12-12T09:38:27.153" v="119" actId="1076"/>
          <ac:spMkLst>
            <pc:docMk/>
            <pc:sldMk cId="339248915" sldId="314"/>
            <ac:spMk id="65" creationId="{7B0A7F35-76B9-AF44-BF2A-853A29E38502}"/>
          </ac:spMkLst>
        </pc:spChg>
        <pc:spChg chg="del">
          <ac:chgData name="Mario Bonic (s)" userId="d7b20588-9c9f-43d3-b2e1-91ae14764b8b" providerId="ADAL" clId="{FBDC7A41-22C7-D346-AAF7-5FE9211160CB}" dt="2022-12-12T09:28:04.059" v="6" actId="478"/>
          <ac:spMkLst>
            <pc:docMk/>
            <pc:sldMk cId="339248915" sldId="314"/>
            <ac:spMk id="126" creationId="{31FAC88E-41CD-4382-8270-159FAB83B09B}"/>
          </ac:spMkLst>
        </pc:spChg>
        <pc:spChg chg="mod">
          <ac:chgData name="Mario Bonic (s)" userId="d7b20588-9c9f-43d3-b2e1-91ae14764b8b" providerId="ADAL" clId="{FBDC7A41-22C7-D346-AAF7-5FE9211160CB}" dt="2022-12-12T09:28:08.160" v="7" actId="20577"/>
          <ac:spMkLst>
            <pc:docMk/>
            <pc:sldMk cId="339248915" sldId="314"/>
            <ac:spMk id="129" creationId="{AB05AD27-50A5-4FD6-9A65-C3A706BBFF69}"/>
          </ac:spMkLst>
        </pc:spChg>
        <pc:spChg chg="del">
          <ac:chgData name="Mario Bonic (s)" userId="d7b20588-9c9f-43d3-b2e1-91ae14764b8b" providerId="ADAL" clId="{FBDC7A41-22C7-D346-AAF7-5FE9211160CB}" dt="2022-12-12T09:28:04.059" v="6" actId="478"/>
          <ac:spMkLst>
            <pc:docMk/>
            <pc:sldMk cId="339248915" sldId="314"/>
            <ac:spMk id="131" creationId="{300C5035-08FB-4D57-A337-61FF6EB49CB2}"/>
          </ac:spMkLst>
        </pc:spChg>
        <pc:spChg chg="del">
          <ac:chgData name="Mario Bonic (s)" userId="d7b20588-9c9f-43d3-b2e1-91ae14764b8b" providerId="ADAL" clId="{FBDC7A41-22C7-D346-AAF7-5FE9211160CB}" dt="2022-12-12T09:28:04.059" v="6" actId="478"/>
          <ac:spMkLst>
            <pc:docMk/>
            <pc:sldMk cId="339248915" sldId="314"/>
            <ac:spMk id="139" creationId="{EDEE0FD8-6282-4C82-A5E4-0FBF676F4E53}"/>
          </ac:spMkLst>
        </pc:spChg>
        <pc:spChg chg="del">
          <ac:chgData name="Mario Bonic (s)" userId="d7b20588-9c9f-43d3-b2e1-91ae14764b8b" providerId="ADAL" clId="{FBDC7A41-22C7-D346-AAF7-5FE9211160CB}" dt="2022-12-12T09:28:04.059" v="6" actId="478"/>
          <ac:spMkLst>
            <pc:docMk/>
            <pc:sldMk cId="339248915" sldId="314"/>
            <ac:spMk id="143" creationId="{088E90B0-14B3-4087-81C5-D6CC567E41E2}"/>
          </ac:spMkLst>
        </pc:spChg>
        <pc:spChg chg="del">
          <ac:chgData name="Mario Bonic (s)" userId="d7b20588-9c9f-43d3-b2e1-91ae14764b8b" providerId="ADAL" clId="{FBDC7A41-22C7-D346-AAF7-5FE9211160CB}" dt="2022-12-12T09:28:04.059" v="6" actId="478"/>
          <ac:spMkLst>
            <pc:docMk/>
            <pc:sldMk cId="339248915" sldId="314"/>
            <ac:spMk id="146" creationId="{98322944-BEA5-4B42-837A-A2EE65638C52}"/>
          </ac:spMkLst>
        </pc:spChg>
        <pc:spChg chg="del">
          <ac:chgData name="Mario Bonic (s)" userId="d7b20588-9c9f-43d3-b2e1-91ae14764b8b" providerId="ADAL" clId="{FBDC7A41-22C7-D346-AAF7-5FE9211160CB}" dt="2022-12-12T09:28:04.059" v="6" actId="478"/>
          <ac:spMkLst>
            <pc:docMk/>
            <pc:sldMk cId="339248915" sldId="314"/>
            <ac:spMk id="149" creationId="{7D0AEB93-8E54-49E3-8EAD-ACCA067AAA5E}"/>
          </ac:spMkLst>
        </pc:spChg>
        <pc:grpChg chg="del">
          <ac:chgData name="Mario Bonic (s)" userId="d7b20588-9c9f-43d3-b2e1-91ae14764b8b" providerId="ADAL" clId="{FBDC7A41-22C7-D346-AAF7-5FE9211160CB}" dt="2022-12-12T09:28:12.334" v="9" actId="478"/>
          <ac:grpSpMkLst>
            <pc:docMk/>
            <pc:sldMk cId="339248915" sldId="314"/>
            <ac:grpSpMk id="43" creationId="{A64F8879-D01A-46C0-82F4-C2574F5186EA}"/>
          </ac:grpSpMkLst>
        </pc:grpChg>
        <pc:grpChg chg="del">
          <ac:chgData name="Mario Bonic (s)" userId="d7b20588-9c9f-43d3-b2e1-91ae14764b8b" providerId="ADAL" clId="{FBDC7A41-22C7-D346-AAF7-5FE9211160CB}" dt="2022-12-12T09:28:09.705" v="8" actId="478"/>
          <ac:grpSpMkLst>
            <pc:docMk/>
            <pc:sldMk cId="339248915" sldId="314"/>
            <ac:grpSpMk id="128" creationId="{37614CC5-92E4-45EE-85E9-8094A2969E92}"/>
          </ac:grpSpMkLst>
        </pc:grpChg>
        <pc:grpChg chg="del">
          <ac:chgData name="Mario Bonic (s)" userId="d7b20588-9c9f-43d3-b2e1-91ae14764b8b" providerId="ADAL" clId="{FBDC7A41-22C7-D346-AAF7-5FE9211160CB}" dt="2022-12-12T09:28:04.059" v="6" actId="478"/>
          <ac:grpSpMkLst>
            <pc:docMk/>
            <pc:sldMk cId="339248915" sldId="314"/>
            <ac:grpSpMk id="133" creationId="{E258A808-B089-43E6-9A71-780D5CCE75E2}"/>
          </ac:grpSpMkLst>
        </pc:grpChg>
        <pc:grpChg chg="del">
          <ac:chgData name="Mario Bonic (s)" userId="d7b20588-9c9f-43d3-b2e1-91ae14764b8b" providerId="ADAL" clId="{FBDC7A41-22C7-D346-AAF7-5FE9211160CB}" dt="2022-12-12T09:28:04.059" v="6" actId="478"/>
          <ac:grpSpMkLst>
            <pc:docMk/>
            <pc:sldMk cId="339248915" sldId="314"/>
            <ac:grpSpMk id="336" creationId="{28F9A76E-D468-407E-9575-CEACF4453F35}"/>
          </ac:grpSpMkLst>
        </pc:grpChg>
        <pc:picChg chg="add del mod">
          <ac:chgData name="Mario Bonic (s)" userId="d7b20588-9c9f-43d3-b2e1-91ae14764b8b" providerId="ADAL" clId="{FBDC7A41-22C7-D346-AAF7-5FE9211160CB}" dt="2022-12-12T09:33:07.573" v="106" actId="478"/>
          <ac:picMkLst>
            <pc:docMk/>
            <pc:sldMk cId="339248915" sldId="314"/>
            <ac:picMk id="3" creationId="{FF51E638-2938-0C4F-876D-FB64ED227590}"/>
          </ac:picMkLst>
        </pc:picChg>
        <pc:picChg chg="add mod">
          <ac:chgData name="Mario Bonic (s)" userId="d7b20588-9c9f-43d3-b2e1-91ae14764b8b" providerId="ADAL" clId="{FBDC7A41-22C7-D346-AAF7-5FE9211160CB}" dt="2022-12-12T09:38:06.984" v="118" actId="1076"/>
          <ac:picMkLst>
            <pc:docMk/>
            <pc:sldMk cId="339248915" sldId="314"/>
            <ac:picMk id="5" creationId="{12302285-87BA-3446-A0D0-A0F4AD7EA72F}"/>
          </ac:picMkLst>
        </pc:picChg>
        <pc:picChg chg="del">
          <ac:chgData name="Mario Bonic (s)" userId="d7b20588-9c9f-43d3-b2e1-91ae14764b8b" providerId="ADAL" clId="{FBDC7A41-22C7-D346-AAF7-5FE9211160CB}" dt="2022-12-12T09:28:04.059" v="6" actId="478"/>
          <ac:picMkLst>
            <pc:docMk/>
            <pc:sldMk cId="339248915" sldId="314"/>
            <ac:picMk id="21" creationId="{7F7DFA41-E04A-5A50-E7FE-6A593DF3E699}"/>
          </ac:picMkLst>
        </pc:picChg>
        <pc:picChg chg="del">
          <ac:chgData name="Mario Bonic (s)" userId="d7b20588-9c9f-43d3-b2e1-91ae14764b8b" providerId="ADAL" clId="{FBDC7A41-22C7-D346-AAF7-5FE9211160CB}" dt="2022-12-12T09:28:04.059" v="6" actId="478"/>
          <ac:picMkLst>
            <pc:docMk/>
            <pc:sldMk cId="339248915" sldId="314"/>
            <ac:picMk id="28" creationId="{BD707BBE-5E26-8618-41C5-45243117FE68}"/>
          </ac:picMkLst>
        </pc:picChg>
        <pc:picChg chg="add mod">
          <ac:chgData name="Mario Bonic (s)" userId="d7b20588-9c9f-43d3-b2e1-91ae14764b8b" providerId="ADAL" clId="{FBDC7A41-22C7-D346-AAF7-5FE9211160CB}" dt="2022-12-12T09:30:27.097" v="39" actId="1076"/>
          <ac:picMkLst>
            <pc:docMk/>
            <pc:sldMk cId="339248915" sldId="314"/>
            <ac:picMk id="37" creationId="{C1954DBA-095D-9E4A-B45C-69836313D300}"/>
          </ac:picMkLst>
        </pc:picChg>
        <pc:picChg chg="del">
          <ac:chgData name="Mario Bonic (s)" userId="d7b20588-9c9f-43d3-b2e1-91ae14764b8b" providerId="ADAL" clId="{FBDC7A41-22C7-D346-AAF7-5FE9211160CB}" dt="2022-12-12T09:28:04.059" v="6" actId="478"/>
          <ac:picMkLst>
            <pc:docMk/>
            <pc:sldMk cId="339248915" sldId="314"/>
            <ac:picMk id="61" creationId="{AEA63B12-F035-304C-881C-E81DCFA1D173}"/>
          </ac:picMkLst>
        </pc:picChg>
        <pc:picChg chg="del">
          <ac:chgData name="Mario Bonic (s)" userId="d7b20588-9c9f-43d3-b2e1-91ae14764b8b" providerId="ADAL" clId="{FBDC7A41-22C7-D346-AAF7-5FE9211160CB}" dt="2022-12-12T09:28:04.059" v="6" actId="478"/>
          <ac:picMkLst>
            <pc:docMk/>
            <pc:sldMk cId="339248915" sldId="314"/>
            <ac:picMk id="68" creationId="{1A2A861D-8815-4044-B623-BAE8A03E3BFD}"/>
          </ac:picMkLst>
        </pc:picChg>
        <pc:picChg chg="del">
          <ac:chgData name="Mario Bonic (s)" userId="d7b20588-9c9f-43d3-b2e1-91ae14764b8b" providerId="ADAL" clId="{FBDC7A41-22C7-D346-AAF7-5FE9211160CB}" dt="2022-12-12T09:28:04.059" v="6" actId="478"/>
          <ac:picMkLst>
            <pc:docMk/>
            <pc:sldMk cId="339248915" sldId="314"/>
            <ac:picMk id="132" creationId="{B21AA8F9-FCFC-44D5-B19E-10EBECD79A8A}"/>
          </ac:picMkLst>
        </pc:picChg>
      </pc:sldChg>
      <pc:sldChg chg="addSp delSp modSp add">
        <pc:chgData name="Mario Bonic (s)" userId="d7b20588-9c9f-43d3-b2e1-91ae14764b8b" providerId="ADAL" clId="{FBDC7A41-22C7-D346-AAF7-5FE9211160CB}" dt="2022-12-13T12:14:25.356" v="316" actId="20577"/>
        <pc:sldMkLst>
          <pc:docMk/>
          <pc:sldMk cId="3919358565" sldId="315"/>
        </pc:sldMkLst>
        <pc:spChg chg="mod">
          <ac:chgData name="Mario Bonic (s)" userId="d7b20588-9c9f-43d3-b2e1-91ae14764b8b" providerId="ADAL" clId="{FBDC7A41-22C7-D346-AAF7-5FE9211160CB}" dt="2022-12-13T12:07:36.296" v="302" actId="20577"/>
          <ac:spMkLst>
            <pc:docMk/>
            <pc:sldMk cId="3919358565" sldId="315"/>
            <ac:spMk id="66" creationId="{40F0350B-A0DF-49BC-B925-C3FFA8BF02C7}"/>
          </ac:spMkLst>
        </pc:spChg>
        <pc:spChg chg="mod">
          <ac:chgData name="Mario Bonic (s)" userId="d7b20588-9c9f-43d3-b2e1-91ae14764b8b" providerId="ADAL" clId="{FBDC7A41-22C7-D346-AAF7-5FE9211160CB}" dt="2022-12-13T12:14:25.356" v="316" actId="20577"/>
          <ac:spMkLst>
            <pc:docMk/>
            <pc:sldMk cId="3919358565" sldId="315"/>
            <ac:spMk id="67" creationId="{EFA5AF66-F428-4EBE-A3A8-9F827101F023}"/>
          </ac:spMkLst>
        </pc:spChg>
        <pc:spChg chg="del mod">
          <ac:chgData name="Mario Bonic (s)" userId="d7b20588-9c9f-43d3-b2e1-91ae14764b8b" providerId="ADAL" clId="{FBDC7A41-22C7-D346-AAF7-5FE9211160CB}" dt="2022-12-13T12:07:43.756" v="304" actId="478"/>
          <ac:spMkLst>
            <pc:docMk/>
            <pc:sldMk cId="3919358565" sldId="315"/>
            <ac:spMk id="99" creationId="{E9F505FA-6CBC-48B9-8D16-1669D0886882}"/>
          </ac:spMkLst>
        </pc:spChg>
        <pc:picChg chg="del">
          <ac:chgData name="Mario Bonic (s)" userId="d7b20588-9c9f-43d3-b2e1-91ae14764b8b" providerId="ADAL" clId="{FBDC7A41-22C7-D346-AAF7-5FE9211160CB}" dt="2022-12-13T12:07:46.083" v="305" actId="478"/>
          <ac:picMkLst>
            <pc:docMk/>
            <pc:sldMk cId="3919358565" sldId="315"/>
            <ac:picMk id="4" creationId="{9221EF83-C6B3-3E4B-9A22-006B27078385}"/>
          </ac:picMkLst>
        </pc:picChg>
        <pc:picChg chg="add mod">
          <ac:chgData name="Mario Bonic (s)" userId="d7b20588-9c9f-43d3-b2e1-91ae14764b8b" providerId="ADAL" clId="{FBDC7A41-22C7-D346-AAF7-5FE9211160CB}" dt="2022-12-13T12:10:13.316" v="309" actId="1076"/>
          <ac:picMkLst>
            <pc:docMk/>
            <pc:sldMk cId="3919358565" sldId="315"/>
            <ac:picMk id="5" creationId="{4E2335DF-B436-434E-95A9-7E4140E6027F}"/>
          </ac:picMkLst>
        </pc:picChg>
      </pc:sldChg>
    </pc:docChg>
  </pc:docChgLst>
  <pc:docChgLst>
    <pc:chgData name="Jonathan Lerch (s)" userId="S::jonathan.lerch@students.fhnw.ch::6024525b-180f-4b9d-b6d4-99d05e3c23f9" providerId="AD" clId="Web-{BE38D598-750E-4001-98CD-839153BF5FA9}"/>
    <pc:docChg chg="modSld">
      <pc:chgData name="Jonathan Lerch (s)" userId="S::jonathan.lerch@students.fhnw.ch::6024525b-180f-4b9d-b6d4-99d05e3c23f9" providerId="AD" clId="Web-{BE38D598-750E-4001-98CD-839153BF5FA9}" dt="2022-12-13T19:39:30.402" v="5" actId="1076"/>
      <pc:docMkLst>
        <pc:docMk/>
      </pc:docMkLst>
      <pc:sldChg chg="addSp delSp modSp">
        <pc:chgData name="Jonathan Lerch (s)" userId="S::jonathan.lerch@students.fhnw.ch::6024525b-180f-4b9d-b6d4-99d05e3c23f9" providerId="AD" clId="Web-{BE38D598-750E-4001-98CD-839153BF5FA9}" dt="2022-12-13T19:39:30.402" v="5" actId="1076"/>
        <pc:sldMkLst>
          <pc:docMk/>
          <pc:sldMk cId="3919358565" sldId="315"/>
        </pc:sldMkLst>
        <pc:picChg chg="add mod">
          <ac:chgData name="Jonathan Lerch (s)" userId="S::jonathan.lerch@students.fhnw.ch::6024525b-180f-4b9d-b6d4-99d05e3c23f9" providerId="AD" clId="Web-{BE38D598-750E-4001-98CD-839153BF5FA9}" dt="2022-12-13T19:39:30.402" v="5" actId="1076"/>
          <ac:picMkLst>
            <pc:docMk/>
            <pc:sldMk cId="3919358565" sldId="315"/>
            <ac:picMk id="3" creationId="{487FF0FF-773A-1B90-BB7D-5A3930934ED9}"/>
          </ac:picMkLst>
        </pc:picChg>
        <pc:picChg chg="del">
          <ac:chgData name="Jonathan Lerch (s)" userId="S::jonathan.lerch@students.fhnw.ch::6024525b-180f-4b9d-b6d4-99d05e3c23f9" providerId="AD" clId="Web-{BE38D598-750E-4001-98CD-839153BF5FA9}" dt="2022-12-13T19:39:16.308" v="0"/>
          <ac:picMkLst>
            <pc:docMk/>
            <pc:sldMk cId="3919358565" sldId="315"/>
            <ac:picMk id="5" creationId="{4E2335DF-B436-434E-95A9-7E4140E6027F}"/>
          </ac:picMkLst>
        </pc:picChg>
      </pc:sldChg>
    </pc:docChg>
  </pc:docChgLst>
  <pc:docChgLst>
    <pc:chgData name="Jonathan Lerch (s)" userId="6024525b-180f-4b9d-b6d4-99d05e3c23f9" providerId="ADAL" clId="{6AA1BBB6-150D-49CE-B3CA-6E1FA0BB6E95}"/>
    <pc:docChg chg="undo custSel addSld delSld modSld sldOrd">
      <pc:chgData name="Jonathan Lerch (s)" userId="6024525b-180f-4b9d-b6d4-99d05e3c23f9" providerId="ADAL" clId="{6AA1BBB6-150D-49CE-B3CA-6E1FA0BB6E95}" dt="2023-06-08T17:32:36.144" v="3316" actId="15"/>
      <pc:docMkLst>
        <pc:docMk/>
      </pc:docMkLst>
      <pc:sldChg chg="addSp delSp modSp mod modNotesTx">
        <pc:chgData name="Jonathan Lerch (s)" userId="6024525b-180f-4b9d-b6d4-99d05e3c23f9" providerId="ADAL" clId="{6AA1BBB6-150D-49CE-B3CA-6E1FA0BB6E95}" dt="2023-05-20T06:56:17.492" v="276" actId="20577"/>
        <pc:sldMkLst>
          <pc:docMk/>
          <pc:sldMk cId="3254356326" sldId="257"/>
        </pc:sldMkLst>
        <pc:spChg chg="mod">
          <ac:chgData name="Jonathan Lerch (s)" userId="6024525b-180f-4b9d-b6d4-99d05e3c23f9" providerId="ADAL" clId="{6AA1BBB6-150D-49CE-B3CA-6E1FA0BB6E95}" dt="2023-05-20T06:56:17.492" v="276" actId="20577"/>
          <ac:spMkLst>
            <pc:docMk/>
            <pc:sldMk cId="3254356326" sldId="257"/>
            <ac:spMk id="24" creationId="{C1165547-DF3A-4694-9097-2BDAF2003713}"/>
          </ac:spMkLst>
        </pc:spChg>
        <pc:spChg chg="mod">
          <ac:chgData name="Jonathan Lerch (s)" userId="6024525b-180f-4b9d-b6d4-99d05e3c23f9" providerId="ADAL" clId="{6AA1BBB6-150D-49CE-B3CA-6E1FA0BB6E95}" dt="2023-05-19T13:21:31.311" v="10" actId="1076"/>
          <ac:spMkLst>
            <pc:docMk/>
            <pc:sldMk cId="3254356326" sldId="257"/>
            <ac:spMk id="55" creationId="{6BBBCB2E-F413-4381-8378-02FDC20EA4F6}"/>
          </ac:spMkLst>
        </pc:spChg>
        <pc:picChg chg="add del">
          <ac:chgData name="Jonathan Lerch (s)" userId="6024525b-180f-4b9d-b6d4-99d05e3c23f9" providerId="ADAL" clId="{6AA1BBB6-150D-49CE-B3CA-6E1FA0BB6E95}" dt="2023-05-19T13:18:41.724" v="1" actId="478"/>
          <ac:picMkLst>
            <pc:docMk/>
            <pc:sldMk cId="3254356326" sldId="257"/>
            <ac:picMk id="1026" creationId="{91C96AB5-11AF-31DC-23A1-AF3EB8D8D780}"/>
          </ac:picMkLst>
        </pc:picChg>
        <pc:picChg chg="add mod">
          <ac:chgData name="Jonathan Lerch (s)" userId="6024525b-180f-4b9d-b6d4-99d05e3c23f9" providerId="ADAL" clId="{6AA1BBB6-150D-49CE-B3CA-6E1FA0BB6E95}" dt="2023-05-19T13:21:57.512" v="13" actId="1076"/>
          <ac:picMkLst>
            <pc:docMk/>
            <pc:sldMk cId="3254356326" sldId="257"/>
            <ac:picMk id="1028" creationId="{1D4333B1-2D61-1F9B-484A-B186762583D9}"/>
          </ac:picMkLst>
        </pc:picChg>
      </pc:sldChg>
      <pc:sldChg chg="addSp delSp modSp del mod">
        <pc:chgData name="Jonathan Lerch (s)" userId="6024525b-180f-4b9d-b6d4-99d05e3c23f9" providerId="ADAL" clId="{6AA1BBB6-150D-49CE-B3CA-6E1FA0BB6E95}" dt="2023-05-19T14:22:36.095" v="182" actId="47"/>
        <pc:sldMkLst>
          <pc:docMk/>
          <pc:sldMk cId="285523832" sldId="258"/>
        </pc:sldMkLst>
        <pc:spChg chg="mod">
          <ac:chgData name="Jonathan Lerch (s)" userId="6024525b-180f-4b9d-b6d4-99d05e3c23f9" providerId="ADAL" clId="{6AA1BBB6-150D-49CE-B3CA-6E1FA0BB6E95}" dt="2023-05-19T13:24:55.740" v="38" actId="20577"/>
          <ac:spMkLst>
            <pc:docMk/>
            <pc:sldMk cId="285523832" sldId="258"/>
            <ac:spMk id="31" creationId="{8D15CA90-C8DC-5247-B465-E15E91B7417D}"/>
          </ac:spMkLst>
        </pc:spChg>
        <pc:picChg chg="add del mod">
          <ac:chgData name="Jonathan Lerch (s)" userId="6024525b-180f-4b9d-b6d4-99d05e3c23f9" providerId="ADAL" clId="{6AA1BBB6-150D-49CE-B3CA-6E1FA0BB6E95}" dt="2023-05-19T13:23:48.257" v="22" actId="478"/>
          <ac:picMkLst>
            <pc:docMk/>
            <pc:sldMk cId="285523832" sldId="258"/>
            <ac:picMk id="5" creationId="{BDFB5C26-E982-FF70-865A-18965C0E0996}"/>
          </ac:picMkLst>
        </pc:picChg>
        <pc:picChg chg="add del mod">
          <ac:chgData name="Jonathan Lerch (s)" userId="6024525b-180f-4b9d-b6d4-99d05e3c23f9" providerId="ADAL" clId="{6AA1BBB6-150D-49CE-B3CA-6E1FA0BB6E95}" dt="2023-05-19T13:24:06.250" v="25" actId="478"/>
          <ac:picMkLst>
            <pc:docMk/>
            <pc:sldMk cId="285523832" sldId="258"/>
            <ac:picMk id="7" creationId="{42802AE2-551A-5375-DF0F-9C1EA9D2EDED}"/>
          </ac:picMkLst>
        </pc:picChg>
      </pc:sldChg>
      <pc:sldChg chg="addSp delSp modSp del ord">
        <pc:chgData name="Jonathan Lerch (s)" userId="6024525b-180f-4b9d-b6d4-99d05e3c23f9" providerId="ADAL" clId="{6AA1BBB6-150D-49CE-B3CA-6E1FA0BB6E95}" dt="2023-05-20T07:35:04.218" v="1464" actId="47"/>
        <pc:sldMkLst>
          <pc:docMk/>
          <pc:sldMk cId="3740025391" sldId="261"/>
        </pc:sldMkLst>
        <pc:picChg chg="add del mod">
          <ac:chgData name="Jonathan Lerch (s)" userId="6024525b-180f-4b9d-b6d4-99d05e3c23f9" providerId="ADAL" clId="{6AA1BBB6-150D-49CE-B3CA-6E1FA0BB6E95}" dt="2023-05-19T13:24:08.824" v="26" actId="478"/>
          <ac:picMkLst>
            <pc:docMk/>
            <pc:sldMk cId="3740025391" sldId="261"/>
            <ac:picMk id="3" creationId="{A52C3BFC-982B-E212-D620-65C33E40B0DD}"/>
          </ac:picMkLst>
        </pc:picChg>
      </pc:sldChg>
      <pc:sldChg chg="addSp delSp modSp mod modNotesTx">
        <pc:chgData name="Jonathan Lerch (s)" userId="6024525b-180f-4b9d-b6d4-99d05e3c23f9" providerId="ADAL" clId="{6AA1BBB6-150D-49CE-B3CA-6E1FA0BB6E95}" dt="2023-05-22T18:47:53.195" v="3055" actId="20577"/>
        <pc:sldMkLst>
          <pc:docMk/>
          <pc:sldMk cId="2414647437" sldId="289"/>
        </pc:sldMkLst>
        <pc:spChg chg="add del mod">
          <ac:chgData name="Jonathan Lerch (s)" userId="6024525b-180f-4b9d-b6d4-99d05e3c23f9" providerId="ADAL" clId="{6AA1BBB6-150D-49CE-B3CA-6E1FA0BB6E95}" dt="2023-05-20T07:06:05.542" v="701" actId="478"/>
          <ac:spMkLst>
            <pc:docMk/>
            <pc:sldMk cId="2414647437" sldId="289"/>
            <ac:spMk id="4" creationId="{C0C896E3-57D6-9E9F-66B7-9EE0297CFEA0}"/>
          </ac:spMkLst>
        </pc:spChg>
        <pc:spChg chg="add del mod">
          <ac:chgData name="Jonathan Lerch (s)" userId="6024525b-180f-4b9d-b6d4-99d05e3c23f9" providerId="ADAL" clId="{6AA1BBB6-150D-49CE-B3CA-6E1FA0BB6E95}" dt="2023-05-20T07:02:45.390" v="520"/>
          <ac:spMkLst>
            <pc:docMk/>
            <pc:sldMk cId="2414647437" sldId="289"/>
            <ac:spMk id="5" creationId="{A04341E7-29EE-11FB-1212-4F0AD9D89F47}"/>
          </ac:spMkLst>
        </pc:spChg>
        <pc:spChg chg="add mod">
          <ac:chgData name="Jonathan Lerch (s)" userId="6024525b-180f-4b9d-b6d4-99d05e3c23f9" providerId="ADAL" clId="{6AA1BBB6-150D-49CE-B3CA-6E1FA0BB6E95}" dt="2023-05-20T07:01:50.612" v="504" actId="1076"/>
          <ac:spMkLst>
            <pc:docMk/>
            <pc:sldMk cId="2414647437" sldId="289"/>
            <ac:spMk id="6" creationId="{E436AD87-8EC0-8385-84A5-A8F3BB6EBB8B}"/>
          </ac:spMkLst>
        </pc:spChg>
        <pc:spChg chg="mod">
          <ac:chgData name="Jonathan Lerch (s)" userId="6024525b-180f-4b9d-b6d4-99d05e3c23f9" providerId="ADAL" clId="{6AA1BBB6-150D-49CE-B3CA-6E1FA0BB6E95}" dt="2023-05-20T07:02:44.889" v="518" actId="1076"/>
          <ac:spMkLst>
            <pc:docMk/>
            <pc:sldMk cId="2414647437" sldId="289"/>
            <ac:spMk id="9" creationId="{0CC63EA9-2F6B-9302-7DE1-D777F50A0AE5}"/>
          </ac:spMkLst>
        </pc:spChg>
        <pc:spChg chg="mod">
          <ac:chgData name="Jonathan Lerch (s)" userId="6024525b-180f-4b9d-b6d4-99d05e3c23f9" providerId="ADAL" clId="{6AA1BBB6-150D-49CE-B3CA-6E1FA0BB6E95}" dt="2023-05-20T07:13:58.948" v="867" actId="20577"/>
          <ac:spMkLst>
            <pc:docMk/>
            <pc:sldMk cId="2414647437" sldId="289"/>
            <ac:spMk id="10" creationId="{1DA42A38-6DCD-EB29-1669-322865F6D8EA}"/>
          </ac:spMkLst>
        </pc:spChg>
        <pc:spChg chg="mod">
          <ac:chgData name="Jonathan Lerch (s)" userId="6024525b-180f-4b9d-b6d4-99d05e3c23f9" providerId="ADAL" clId="{6AA1BBB6-150D-49CE-B3CA-6E1FA0BB6E95}" dt="2023-05-20T07:03:21.929" v="535" actId="20577"/>
          <ac:spMkLst>
            <pc:docMk/>
            <pc:sldMk cId="2414647437" sldId="289"/>
            <ac:spMk id="12" creationId="{34AEB4BA-B562-3065-0F01-6552B45CA4A0}"/>
          </ac:spMkLst>
        </pc:spChg>
        <pc:spChg chg="mod">
          <ac:chgData name="Jonathan Lerch (s)" userId="6024525b-180f-4b9d-b6d4-99d05e3c23f9" providerId="ADAL" clId="{6AA1BBB6-150D-49CE-B3CA-6E1FA0BB6E95}" dt="2023-05-20T07:13:42.554" v="856" actId="20577"/>
          <ac:spMkLst>
            <pc:docMk/>
            <pc:sldMk cId="2414647437" sldId="289"/>
            <ac:spMk id="13" creationId="{4F08F041-FE3D-B7D6-7377-65B9AC76E331}"/>
          </ac:spMkLst>
        </pc:spChg>
        <pc:spChg chg="add mod">
          <ac:chgData name="Jonathan Lerch (s)" userId="6024525b-180f-4b9d-b6d4-99d05e3c23f9" providerId="ADAL" clId="{6AA1BBB6-150D-49CE-B3CA-6E1FA0BB6E95}" dt="2023-05-20T07:14:06.092" v="868" actId="1076"/>
          <ac:spMkLst>
            <pc:docMk/>
            <pc:sldMk cId="2414647437" sldId="289"/>
            <ac:spMk id="14" creationId="{C594175E-EB8E-ED43-75A6-64FDA078747D}"/>
          </ac:spMkLst>
        </pc:spChg>
        <pc:spChg chg="add mod">
          <ac:chgData name="Jonathan Lerch (s)" userId="6024525b-180f-4b9d-b6d4-99d05e3c23f9" providerId="ADAL" clId="{6AA1BBB6-150D-49CE-B3CA-6E1FA0BB6E95}" dt="2023-05-20T07:10:48.257" v="758" actId="20577"/>
          <ac:spMkLst>
            <pc:docMk/>
            <pc:sldMk cId="2414647437" sldId="289"/>
            <ac:spMk id="17" creationId="{06605FC2-C345-0288-5282-CD19EB1FBDF2}"/>
          </ac:spMkLst>
        </pc:spChg>
        <pc:spChg chg="del mod">
          <ac:chgData name="Jonathan Lerch (s)" userId="6024525b-180f-4b9d-b6d4-99d05e3c23f9" providerId="ADAL" clId="{6AA1BBB6-150D-49CE-B3CA-6E1FA0BB6E95}" dt="2023-05-20T07:07:51.007" v="716" actId="478"/>
          <ac:spMkLst>
            <pc:docMk/>
            <pc:sldMk cId="2414647437" sldId="289"/>
            <ac:spMk id="66" creationId="{40F0350B-A0DF-49BC-B925-C3FFA8BF02C7}"/>
          </ac:spMkLst>
        </pc:spChg>
        <pc:spChg chg="mod">
          <ac:chgData name="Jonathan Lerch (s)" userId="6024525b-180f-4b9d-b6d4-99d05e3c23f9" providerId="ADAL" clId="{6AA1BBB6-150D-49CE-B3CA-6E1FA0BB6E95}" dt="2023-05-22T18:47:53.195" v="3055" actId="20577"/>
          <ac:spMkLst>
            <pc:docMk/>
            <pc:sldMk cId="2414647437" sldId="289"/>
            <ac:spMk id="67" creationId="{EFA5AF66-F428-4EBE-A3A8-9F827101F023}"/>
          </ac:spMkLst>
        </pc:spChg>
        <pc:spChg chg="del">
          <ac:chgData name="Jonathan Lerch (s)" userId="6024525b-180f-4b9d-b6d4-99d05e3c23f9" providerId="ADAL" clId="{6AA1BBB6-150D-49CE-B3CA-6E1FA0BB6E95}" dt="2023-05-20T07:28:56.335" v="1277" actId="478"/>
          <ac:spMkLst>
            <pc:docMk/>
            <pc:sldMk cId="2414647437" sldId="289"/>
            <ac:spMk id="87" creationId="{A8111457-D9DC-4BEB-BBB9-82FD4783D0EE}"/>
          </ac:spMkLst>
        </pc:spChg>
        <pc:grpChg chg="add mod">
          <ac:chgData name="Jonathan Lerch (s)" userId="6024525b-180f-4b9d-b6d4-99d05e3c23f9" providerId="ADAL" clId="{6AA1BBB6-150D-49CE-B3CA-6E1FA0BB6E95}" dt="2023-05-20T07:14:22.429" v="871" actId="14100"/>
          <ac:grpSpMkLst>
            <pc:docMk/>
            <pc:sldMk cId="2414647437" sldId="289"/>
            <ac:grpSpMk id="8" creationId="{5B841B5F-1EC7-0EE2-64CF-4F9CDDB42A4A}"/>
          </ac:grpSpMkLst>
        </pc:grpChg>
        <pc:grpChg chg="add mod">
          <ac:chgData name="Jonathan Lerch (s)" userId="6024525b-180f-4b9d-b6d4-99d05e3c23f9" providerId="ADAL" clId="{6AA1BBB6-150D-49CE-B3CA-6E1FA0BB6E95}" dt="2023-05-20T07:14:12.066" v="869" actId="1076"/>
          <ac:grpSpMkLst>
            <pc:docMk/>
            <pc:sldMk cId="2414647437" sldId="289"/>
            <ac:grpSpMk id="11" creationId="{F1458083-458B-1E40-4E9C-0115B498A3F6}"/>
          </ac:grpSpMkLst>
        </pc:grpChg>
        <pc:picChg chg="add del mod">
          <ac:chgData name="Jonathan Lerch (s)" userId="6024525b-180f-4b9d-b6d4-99d05e3c23f9" providerId="ADAL" clId="{6AA1BBB6-150D-49CE-B3CA-6E1FA0BB6E95}" dt="2023-05-19T13:24:11.447" v="27" actId="478"/>
          <ac:picMkLst>
            <pc:docMk/>
            <pc:sldMk cId="2414647437" sldId="289"/>
            <ac:picMk id="3" creationId="{CEA37D47-1975-CB8B-FB55-CB5DB5715758}"/>
          </ac:picMkLst>
        </pc:picChg>
        <pc:picChg chg="add mod">
          <ac:chgData name="Jonathan Lerch (s)" userId="6024525b-180f-4b9d-b6d4-99d05e3c23f9" providerId="ADAL" clId="{6AA1BBB6-150D-49CE-B3CA-6E1FA0BB6E95}" dt="2023-05-20T07:01:50.612" v="504" actId="1076"/>
          <ac:picMkLst>
            <pc:docMk/>
            <pc:sldMk cId="2414647437" sldId="289"/>
            <ac:picMk id="7" creationId="{EBBDD5D1-8D7C-B67F-C847-ECCBCC5C1468}"/>
          </ac:picMkLst>
        </pc:picChg>
        <pc:picChg chg="add mod">
          <ac:chgData name="Jonathan Lerch (s)" userId="6024525b-180f-4b9d-b6d4-99d05e3c23f9" providerId="ADAL" clId="{6AA1BBB6-150D-49CE-B3CA-6E1FA0BB6E95}" dt="2023-05-20T07:06:39.848" v="703" actId="1076"/>
          <ac:picMkLst>
            <pc:docMk/>
            <pc:sldMk cId="2414647437" sldId="289"/>
            <ac:picMk id="15" creationId="{16308673-7360-FEF4-668B-17ED3B9A184F}"/>
          </ac:picMkLst>
        </pc:picChg>
      </pc:sldChg>
      <pc:sldChg chg="addSp delSp modSp mod modNotesTx">
        <pc:chgData name="Jonathan Lerch (s)" userId="6024525b-180f-4b9d-b6d4-99d05e3c23f9" providerId="ADAL" clId="{6AA1BBB6-150D-49CE-B3CA-6E1FA0BB6E95}" dt="2023-05-22T18:46:51.885" v="3041" actId="20577"/>
        <pc:sldMkLst>
          <pc:docMk/>
          <pc:sldMk cId="3106268911" sldId="290"/>
        </pc:sldMkLst>
        <pc:spChg chg="mod">
          <ac:chgData name="Jonathan Lerch (s)" userId="6024525b-180f-4b9d-b6d4-99d05e3c23f9" providerId="ADAL" clId="{6AA1BBB6-150D-49CE-B3CA-6E1FA0BB6E95}" dt="2023-05-22T18:46:47.402" v="3033" actId="20577"/>
          <ac:spMkLst>
            <pc:docMk/>
            <pc:sldMk cId="3106268911" sldId="290"/>
            <ac:spMk id="4" creationId="{DE66998A-BEEC-3420-5DFF-358B28C3819C}"/>
          </ac:spMkLst>
        </pc:spChg>
        <pc:spChg chg="mod">
          <ac:chgData name="Jonathan Lerch (s)" userId="6024525b-180f-4b9d-b6d4-99d05e3c23f9" providerId="ADAL" clId="{6AA1BBB6-150D-49CE-B3CA-6E1FA0BB6E95}" dt="2023-05-22T17:44:36.316" v="2789" actId="20577"/>
          <ac:spMkLst>
            <pc:docMk/>
            <pc:sldMk cId="3106268911" sldId="290"/>
            <ac:spMk id="5" creationId="{7729E46B-B8F0-351E-2263-8D693C31DFB7}"/>
          </ac:spMkLst>
        </pc:spChg>
        <pc:spChg chg="del mod">
          <ac:chgData name="Jonathan Lerch (s)" userId="6024525b-180f-4b9d-b6d4-99d05e3c23f9" providerId="ADAL" clId="{6AA1BBB6-150D-49CE-B3CA-6E1FA0BB6E95}" dt="2023-05-22T18:46:34.344" v="3014" actId="478"/>
          <ac:spMkLst>
            <pc:docMk/>
            <pc:sldMk cId="3106268911" sldId="290"/>
            <ac:spMk id="66" creationId="{40F0350B-A0DF-49BC-B925-C3FFA8BF02C7}"/>
          </ac:spMkLst>
        </pc:spChg>
        <pc:spChg chg="mod">
          <ac:chgData name="Jonathan Lerch (s)" userId="6024525b-180f-4b9d-b6d4-99d05e3c23f9" providerId="ADAL" clId="{6AA1BBB6-150D-49CE-B3CA-6E1FA0BB6E95}" dt="2023-05-22T18:46:51.885" v="3041" actId="20577"/>
          <ac:spMkLst>
            <pc:docMk/>
            <pc:sldMk cId="3106268911" sldId="290"/>
            <ac:spMk id="67" creationId="{EFA5AF66-F428-4EBE-A3A8-9F827101F023}"/>
          </ac:spMkLst>
        </pc:spChg>
        <pc:spChg chg="del">
          <ac:chgData name="Jonathan Lerch (s)" userId="6024525b-180f-4b9d-b6d4-99d05e3c23f9" providerId="ADAL" clId="{6AA1BBB6-150D-49CE-B3CA-6E1FA0BB6E95}" dt="2023-05-20T07:28:48.142" v="1276" actId="478"/>
          <ac:spMkLst>
            <pc:docMk/>
            <pc:sldMk cId="3106268911" sldId="290"/>
            <ac:spMk id="87" creationId="{A8111457-D9DC-4BEB-BBB9-82FD4783D0EE}"/>
          </ac:spMkLst>
        </pc:spChg>
        <pc:spChg chg="del">
          <ac:chgData name="Jonathan Lerch (s)" userId="6024525b-180f-4b9d-b6d4-99d05e3c23f9" providerId="ADAL" clId="{6AA1BBB6-150D-49CE-B3CA-6E1FA0BB6E95}" dt="2023-05-20T07:29:50.708" v="1319" actId="478"/>
          <ac:spMkLst>
            <pc:docMk/>
            <pc:sldMk cId="3106268911" sldId="290"/>
            <ac:spMk id="99" creationId="{E9F505FA-6CBC-48B9-8D16-1669D0886882}"/>
          </ac:spMkLst>
        </pc:spChg>
        <pc:grpChg chg="add mod">
          <ac:chgData name="Jonathan Lerch (s)" userId="6024525b-180f-4b9d-b6d4-99d05e3c23f9" providerId="ADAL" clId="{6AA1BBB6-150D-49CE-B3CA-6E1FA0BB6E95}" dt="2023-05-20T07:30:02.945" v="1321" actId="1076"/>
          <ac:grpSpMkLst>
            <pc:docMk/>
            <pc:sldMk cId="3106268911" sldId="290"/>
            <ac:grpSpMk id="3" creationId="{D42854A8-E79F-C068-0A5F-DB4D5A48250D}"/>
          </ac:grpSpMkLst>
        </pc:grpChg>
        <pc:picChg chg="add mod">
          <ac:chgData name="Jonathan Lerch (s)" userId="6024525b-180f-4b9d-b6d4-99d05e3c23f9" providerId="ADAL" clId="{6AA1BBB6-150D-49CE-B3CA-6E1FA0BB6E95}" dt="2023-05-20T07:41:17.232" v="1591"/>
          <ac:picMkLst>
            <pc:docMk/>
            <pc:sldMk cId="3106268911" sldId="290"/>
            <ac:picMk id="6" creationId="{E77E2B1E-3F75-00AF-7008-3304BF469ECC}"/>
          </ac:picMkLst>
        </pc:picChg>
        <pc:picChg chg="del">
          <ac:chgData name="Jonathan Lerch (s)" userId="6024525b-180f-4b9d-b6d4-99d05e3c23f9" providerId="ADAL" clId="{6AA1BBB6-150D-49CE-B3CA-6E1FA0BB6E95}" dt="2023-05-20T07:41:16.691" v="1590" actId="478"/>
          <ac:picMkLst>
            <pc:docMk/>
            <pc:sldMk cId="3106268911" sldId="290"/>
            <ac:picMk id="18" creationId="{F2E07398-4336-514C-9FCD-10ACC871FC04}"/>
          </ac:picMkLst>
        </pc:picChg>
      </pc:sldChg>
      <pc:sldChg chg="addSp delSp modSp mod ord modNotesTx">
        <pc:chgData name="Jonathan Lerch (s)" userId="6024525b-180f-4b9d-b6d4-99d05e3c23f9" providerId="ADAL" clId="{6AA1BBB6-150D-49CE-B3CA-6E1FA0BB6E95}" dt="2023-05-22T18:47:42.860" v="3051" actId="20577"/>
        <pc:sldMkLst>
          <pc:docMk/>
          <pc:sldMk cId="3076360655" sldId="298"/>
        </pc:sldMkLst>
        <pc:spChg chg="mod">
          <ac:chgData name="Jonathan Lerch (s)" userId="6024525b-180f-4b9d-b6d4-99d05e3c23f9" providerId="ADAL" clId="{6AA1BBB6-150D-49CE-B3CA-6E1FA0BB6E95}" dt="2023-05-20T08:07:28.979" v="1939" actId="20577"/>
          <ac:spMkLst>
            <pc:docMk/>
            <pc:sldMk cId="3076360655" sldId="298"/>
            <ac:spMk id="3" creationId="{9AB48466-20D1-793E-2A93-D3DCF67999A8}"/>
          </ac:spMkLst>
        </pc:spChg>
        <pc:spChg chg="mod">
          <ac:chgData name="Jonathan Lerch (s)" userId="6024525b-180f-4b9d-b6d4-99d05e3c23f9" providerId="ADAL" clId="{6AA1BBB6-150D-49CE-B3CA-6E1FA0BB6E95}" dt="2023-05-20T07:33:22.921" v="1417" actId="1076"/>
          <ac:spMkLst>
            <pc:docMk/>
            <pc:sldMk cId="3076360655" sldId="298"/>
            <ac:spMk id="4" creationId="{CBAFF68D-D572-4371-A91E-AC6024B691FF}"/>
          </ac:spMkLst>
        </pc:spChg>
        <pc:spChg chg="mod">
          <ac:chgData name="Jonathan Lerch (s)" userId="6024525b-180f-4b9d-b6d4-99d05e3c23f9" providerId="ADAL" clId="{6AA1BBB6-150D-49CE-B3CA-6E1FA0BB6E95}" dt="2023-05-20T07:33:22.921" v="1417" actId="1076"/>
          <ac:spMkLst>
            <pc:docMk/>
            <pc:sldMk cId="3076360655" sldId="298"/>
            <ac:spMk id="5" creationId="{A113113D-0844-4CD7-B171-8F00F9D68757}"/>
          </ac:spMkLst>
        </pc:spChg>
        <pc:spChg chg="mod">
          <ac:chgData name="Jonathan Lerch (s)" userId="6024525b-180f-4b9d-b6d4-99d05e3c23f9" providerId="ADAL" clId="{6AA1BBB6-150D-49CE-B3CA-6E1FA0BB6E95}" dt="2023-05-20T07:33:22.921" v="1417" actId="1076"/>
          <ac:spMkLst>
            <pc:docMk/>
            <pc:sldMk cId="3076360655" sldId="298"/>
            <ac:spMk id="6" creationId="{48C4C649-8470-4879-B490-47F99A11E63F}"/>
          </ac:spMkLst>
        </pc:spChg>
        <pc:spChg chg="mod">
          <ac:chgData name="Jonathan Lerch (s)" userId="6024525b-180f-4b9d-b6d4-99d05e3c23f9" providerId="ADAL" clId="{6AA1BBB6-150D-49CE-B3CA-6E1FA0BB6E95}" dt="2023-05-20T07:33:22.921" v="1417" actId="1076"/>
          <ac:spMkLst>
            <pc:docMk/>
            <pc:sldMk cId="3076360655" sldId="298"/>
            <ac:spMk id="7" creationId="{A6D0BE20-D8F3-4E9A-9E7A-BC6FFF63D4D3}"/>
          </ac:spMkLst>
        </pc:spChg>
        <pc:spChg chg="mod">
          <ac:chgData name="Jonathan Lerch (s)" userId="6024525b-180f-4b9d-b6d4-99d05e3c23f9" providerId="ADAL" clId="{6AA1BBB6-150D-49CE-B3CA-6E1FA0BB6E95}" dt="2023-05-20T07:33:22.921" v="1417" actId="1076"/>
          <ac:spMkLst>
            <pc:docMk/>
            <pc:sldMk cId="3076360655" sldId="298"/>
            <ac:spMk id="8" creationId="{91E2CD51-2ACF-4F68-863C-840F1804E8B5}"/>
          </ac:spMkLst>
        </pc:spChg>
        <pc:spChg chg="mod">
          <ac:chgData name="Jonathan Lerch (s)" userId="6024525b-180f-4b9d-b6d4-99d05e3c23f9" providerId="ADAL" clId="{6AA1BBB6-150D-49CE-B3CA-6E1FA0BB6E95}" dt="2023-05-20T07:33:22.921" v="1417" actId="1076"/>
          <ac:spMkLst>
            <pc:docMk/>
            <pc:sldMk cId="3076360655" sldId="298"/>
            <ac:spMk id="9" creationId="{319F10DD-B9D3-4B3A-8314-9802E27DC1C4}"/>
          </ac:spMkLst>
        </pc:spChg>
        <pc:spChg chg="mod">
          <ac:chgData name="Jonathan Lerch (s)" userId="6024525b-180f-4b9d-b6d4-99d05e3c23f9" providerId="ADAL" clId="{6AA1BBB6-150D-49CE-B3CA-6E1FA0BB6E95}" dt="2023-05-20T07:33:22.921" v="1417" actId="1076"/>
          <ac:spMkLst>
            <pc:docMk/>
            <pc:sldMk cId="3076360655" sldId="298"/>
            <ac:spMk id="10" creationId="{5849D18F-42AB-4436-A00E-CCB48479C93C}"/>
          </ac:spMkLst>
        </pc:spChg>
        <pc:spChg chg="mod">
          <ac:chgData name="Jonathan Lerch (s)" userId="6024525b-180f-4b9d-b6d4-99d05e3c23f9" providerId="ADAL" clId="{6AA1BBB6-150D-49CE-B3CA-6E1FA0BB6E95}" dt="2023-05-20T07:33:22.921" v="1417" actId="1076"/>
          <ac:spMkLst>
            <pc:docMk/>
            <pc:sldMk cId="3076360655" sldId="298"/>
            <ac:spMk id="11" creationId="{9C6C3AB2-1F41-4F9F-A40A-34C6948A2EEB}"/>
          </ac:spMkLst>
        </pc:spChg>
        <pc:spChg chg="mod">
          <ac:chgData name="Jonathan Lerch (s)" userId="6024525b-180f-4b9d-b6d4-99d05e3c23f9" providerId="ADAL" clId="{6AA1BBB6-150D-49CE-B3CA-6E1FA0BB6E95}" dt="2023-05-20T07:33:22.921" v="1417" actId="1076"/>
          <ac:spMkLst>
            <pc:docMk/>
            <pc:sldMk cId="3076360655" sldId="298"/>
            <ac:spMk id="12" creationId="{53D9C9B8-8241-4452-98F4-6F4696E0228C}"/>
          </ac:spMkLst>
        </pc:spChg>
        <pc:spChg chg="mod">
          <ac:chgData name="Jonathan Lerch (s)" userId="6024525b-180f-4b9d-b6d4-99d05e3c23f9" providerId="ADAL" clId="{6AA1BBB6-150D-49CE-B3CA-6E1FA0BB6E95}" dt="2023-05-20T07:33:22.921" v="1417" actId="1076"/>
          <ac:spMkLst>
            <pc:docMk/>
            <pc:sldMk cId="3076360655" sldId="298"/>
            <ac:spMk id="13" creationId="{104737AB-59A7-4247-842C-6F97799DA28F}"/>
          </ac:spMkLst>
        </pc:spChg>
        <pc:spChg chg="mod">
          <ac:chgData name="Jonathan Lerch (s)" userId="6024525b-180f-4b9d-b6d4-99d05e3c23f9" providerId="ADAL" clId="{6AA1BBB6-150D-49CE-B3CA-6E1FA0BB6E95}" dt="2023-05-20T07:33:22.921" v="1417" actId="1076"/>
          <ac:spMkLst>
            <pc:docMk/>
            <pc:sldMk cId="3076360655" sldId="298"/>
            <ac:spMk id="14" creationId="{A4EE508E-C139-4549-AD46-4E5E82F754BB}"/>
          </ac:spMkLst>
        </pc:spChg>
        <pc:spChg chg="mod">
          <ac:chgData name="Jonathan Lerch (s)" userId="6024525b-180f-4b9d-b6d4-99d05e3c23f9" providerId="ADAL" clId="{6AA1BBB6-150D-49CE-B3CA-6E1FA0BB6E95}" dt="2023-05-20T07:33:22.921" v="1417" actId="1076"/>
          <ac:spMkLst>
            <pc:docMk/>
            <pc:sldMk cId="3076360655" sldId="298"/>
            <ac:spMk id="15" creationId="{59F122DD-9773-48CA-B36A-41383E8FF7A4}"/>
          </ac:spMkLst>
        </pc:spChg>
        <pc:spChg chg="mod">
          <ac:chgData name="Jonathan Lerch (s)" userId="6024525b-180f-4b9d-b6d4-99d05e3c23f9" providerId="ADAL" clId="{6AA1BBB6-150D-49CE-B3CA-6E1FA0BB6E95}" dt="2023-05-20T07:33:22.921" v="1417" actId="1076"/>
          <ac:spMkLst>
            <pc:docMk/>
            <pc:sldMk cId="3076360655" sldId="298"/>
            <ac:spMk id="16" creationId="{0FEF4D20-2077-46B3-889D-C3694814510E}"/>
          </ac:spMkLst>
        </pc:spChg>
        <pc:spChg chg="mod">
          <ac:chgData name="Jonathan Lerch (s)" userId="6024525b-180f-4b9d-b6d4-99d05e3c23f9" providerId="ADAL" clId="{6AA1BBB6-150D-49CE-B3CA-6E1FA0BB6E95}" dt="2023-05-20T07:33:22.921" v="1417" actId="1076"/>
          <ac:spMkLst>
            <pc:docMk/>
            <pc:sldMk cId="3076360655" sldId="298"/>
            <ac:spMk id="17" creationId="{3E67FC6E-679C-4B7D-9F05-FF6856EDEB60}"/>
          </ac:spMkLst>
        </pc:spChg>
        <pc:spChg chg="mod">
          <ac:chgData name="Jonathan Lerch (s)" userId="6024525b-180f-4b9d-b6d4-99d05e3c23f9" providerId="ADAL" clId="{6AA1BBB6-150D-49CE-B3CA-6E1FA0BB6E95}" dt="2023-05-20T07:33:22.921" v="1417" actId="1076"/>
          <ac:spMkLst>
            <pc:docMk/>
            <pc:sldMk cId="3076360655" sldId="298"/>
            <ac:spMk id="18" creationId="{3E28299F-82DC-4BAC-A5BB-7B5EA5A95BC3}"/>
          </ac:spMkLst>
        </pc:spChg>
        <pc:spChg chg="mod">
          <ac:chgData name="Jonathan Lerch (s)" userId="6024525b-180f-4b9d-b6d4-99d05e3c23f9" providerId="ADAL" clId="{6AA1BBB6-150D-49CE-B3CA-6E1FA0BB6E95}" dt="2023-05-20T07:33:22.921" v="1417" actId="1076"/>
          <ac:spMkLst>
            <pc:docMk/>
            <pc:sldMk cId="3076360655" sldId="298"/>
            <ac:spMk id="19" creationId="{1F1055DB-0FAF-42E9-A9D9-33EEEA5E5D53}"/>
          </ac:spMkLst>
        </pc:spChg>
        <pc:spChg chg="mod">
          <ac:chgData name="Jonathan Lerch (s)" userId="6024525b-180f-4b9d-b6d4-99d05e3c23f9" providerId="ADAL" clId="{6AA1BBB6-150D-49CE-B3CA-6E1FA0BB6E95}" dt="2023-05-20T07:33:22.921" v="1417" actId="1076"/>
          <ac:spMkLst>
            <pc:docMk/>
            <pc:sldMk cId="3076360655" sldId="298"/>
            <ac:spMk id="20" creationId="{33DD8503-AB72-4432-BEC9-FC4887059C26}"/>
          </ac:spMkLst>
        </pc:spChg>
        <pc:spChg chg="mod">
          <ac:chgData name="Jonathan Lerch (s)" userId="6024525b-180f-4b9d-b6d4-99d05e3c23f9" providerId="ADAL" clId="{6AA1BBB6-150D-49CE-B3CA-6E1FA0BB6E95}" dt="2023-05-20T08:13:41.126" v="2221" actId="20577"/>
          <ac:spMkLst>
            <pc:docMk/>
            <pc:sldMk cId="3076360655" sldId="298"/>
            <ac:spMk id="21" creationId="{130183E3-F82C-9DA5-4D21-896133072B81}"/>
          </ac:spMkLst>
        </pc:spChg>
        <pc:spChg chg="mod">
          <ac:chgData name="Jonathan Lerch (s)" userId="6024525b-180f-4b9d-b6d4-99d05e3c23f9" providerId="ADAL" clId="{6AA1BBB6-150D-49CE-B3CA-6E1FA0BB6E95}" dt="2023-05-20T07:33:22.921" v="1417" actId="1076"/>
          <ac:spMkLst>
            <pc:docMk/>
            <pc:sldMk cId="3076360655" sldId="298"/>
            <ac:spMk id="22" creationId="{D1D8B039-3C85-439E-9B4E-0AE3B0227E37}"/>
          </ac:spMkLst>
        </pc:spChg>
        <pc:spChg chg="add del mod">
          <ac:chgData name="Jonathan Lerch (s)" userId="6024525b-180f-4b9d-b6d4-99d05e3c23f9" providerId="ADAL" clId="{6AA1BBB6-150D-49CE-B3CA-6E1FA0BB6E95}" dt="2023-05-20T07:32:52.538" v="1400" actId="478"/>
          <ac:spMkLst>
            <pc:docMk/>
            <pc:sldMk cId="3076360655" sldId="298"/>
            <ac:spMk id="23" creationId="{4063A0B4-80DC-8ECA-B3F8-898FA7BD93CF}"/>
          </ac:spMkLst>
        </pc:spChg>
        <pc:spChg chg="mod">
          <ac:chgData name="Jonathan Lerch (s)" userId="6024525b-180f-4b9d-b6d4-99d05e3c23f9" providerId="ADAL" clId="{6AA1BBB6-150D-49CE-B3CA-6E1FA0BB6E95}" dt="2023-05-20T07:33:22.921" v="1417" actId="1076"/>
          <ac:spMkLst>
            <pc:docMk/>
            <pc:sldMk cId="3076360655" sldId="298"/>
            <ac:spMk id="25" creationId="{5734A953-9B6C-444B-B25F-6DF0B880B296}"/>
          </ac:spMkLst>
        </pc:spChg>
        <pc:spChg chg="mod">
          <ac:chgData name="Jonathan Lerch (s)" userId="6024525b-180f-4b9d-b6d4-99d05e3c23f9" providerId="ADAL" clId="{6AA1BBB6-150D-49CE-B3CA-6E1FA0BB6E95}" dt="2023-05-20T07:33:22.921" v="1417" actId="1076"/>
          <ac:spMkLst>
            <pc:docMk/>
            <pc:sldMk cId="3076360655" sldId="298"/>
            <ac:spMk id="26" creationId="{95F849CF-BB96-4670-91B9-CF85441BB33B}"/>
          </ac:spMkLst>
        </pc:spChg>
        <pc:spChg chg="add del mod">
          <ac:chgData name="Jonathan Lerch (s)" userId="6024525b-180f-4b9d-b6d4-99d05e3c23f9" providerId="ADAL" clId="{6AA1BBB6-150D-49CE-B3CA-6E1FA0BB6E95}" dt="2023-05-20T07:32:21.182" v="1394" actId="478"/>
          <ac:spMkLst>
            <pc:docMk/>
            <pc:sldMk cId="3076360655" sldId="298"/>
            <ac:spMk id="29" creationId="{C6DE198F-666C-72C5-AB25-8F0BF161EDAE}"/>
          </ac:spMkLst>
        </pc:spChg>
        <pc:spChg chg="add mod">
          <ac:chgData name="Jonathan Lerch (s)" userId="6024525b-180f-4b9d-b6d4-99d05e3c23f9" providerId="ADAL" clId="{6AA1BBB6-150D-49CE-B3CA-6E1FA0BB6E95}" dt="2023-05-20T07:33:17.515" v="1415" actId="20577"/>
          <ac:spMkLst>
            <pc:docMk/>
            <pc:sldMk cId="3076360655" sldId="298"/>
            <ac:spMk id="31" creationId="{1A9633C7-9D46-A893-1418-CB7E274FF6B9}"/>
          </ac:spMkLst>
        </pc:spChg>
        <pc:spChg chg="add mod">
          <ac:chgData name="Jonathan Lerch (s)" userId="6024525b-180f-4b9d-b6d4-99d05e3c23f9" providerId="ADAL" clId="{6AA1BBB6-150D-49CE-B3CA-6E1FA0BB6E95}" dt="2023-05-22T18:47:42.860" v="3051" actId="20577"/>
          <ac:spMkLst>
            <pc:docMk/>
            <pc:sldMk cId="3076360655" sldId="298"/>
            <ac:spMk id="32" creationId="{73B4DB0F-F4BF-DC71-E3D1-A072755392B7}"/>
          </ac:spMkLst>
        </pc:spChg>
        <pc:spChg chg="add mod">
          <ac:chgData name="Jonathan Lerch (s)" userId="6024525b-180f-4b9d-b6d4-99d05e3c23f9" providerId="ADAL" clId="{6AA1BBB6-150D-49CE-B3CA-6E1FA0BB6E95}" dt="2023-05-20T07:32:35.869" v="1395"/>
          <ac:spMkLst>
            <pc:docMk/>
            <pc:sldMk cId="3076360655" sldId="298"/>
            <ac:spMk id="33" creationId="{2D4B1247-E499-9E7C-D575-E6204AB9DE75}"/>
          </ac:spMkLst>
        </pc:spChg>
        <pc:spChg chg="mod">
          <ac:chgData name="Jonathan Lerch (s)" userId="6024525b-180f-4b9d-b6d4-99d05e3c23f9" providerId="ADAL" clId="{6AA1BBB6-150D-49CE-B3CA-6E1FA0BB6E95}" dt="2023-05-20T08:08:10.101" v="1985" actId="20577"/>
          <ac:spMkLst>
            <pc:docMk/>
            <pc:sldMk cId="3076360655" sldId="298"/>
            <ac:spMk id="36" creationId="{C7C7951F-38A6-803A-5E32-EB916BE5EFEA}"/>
          </ac:spMkLst>
        </pc:spChg>
        <pc:spChg chg="mod">
          <ac:chgData name="Jonathan Lerch (s)" userId="6024525b-180f-4b9d-b6d4-99d05e3c23f9" providerId="ADAL" clId="{6AA1BBB6-150D-49CE-B3CA-6E1FA0BB6E95}" dt="2023-05-20T08:12:59.261" v="2179" actId="21"/>
          <ac:spMkLst>
            <pc:docMk/>
            <pc:sldMk cId="3076360655" sldId="298"/>
            <ac:spMk id="37" creationId="{95EFF29F-4667-35CA-82CF-06C9A2C5BBB9}"/>
          </ac:spMkLst>
        </pc:spChg>
        <pc:spChg chg="del mod">
          <ac:chgData name="Jonathan Lerch (s)" userId="6024525b-180f-4b9d-b6d4-99d05e3c23f9" providerId="ADAL" clId="{6AA1BBB6-150D-49CE-B3CA-6E1FA0BB6E95}" dt="2023-05-20T07:33:20.518" v="1416" actId="478"/>
          <ac:spMkLst>
            <pc:docMk/>
            <pc:sldMk cId="3076360655" sldId="298"/>
            <ac:spMk id="52" creationId="{46969EBC-E8D3-4914-9A82-8E88F816E77E}"/>
          </ac:spMkLst>
        </pc:spChg>
        <pc:spChg chg="del">
          <ac:chgData name="Jonathan Lerch (s)" userId="6024525b-180f-4b9d-b6d4-99d05e3c23f9" providerId="ADAL" clId="{6AA1BBB6-150D-49CE-B3CA-6E1FA0BB6E95}" dt="2023-05-20T07:09:44.404" v="730" actId="478"/>
          <ac:spMkLst>
            <pc:docMk/>
            <pc:sldMk cId="3076360655" sldId="298"/>
            <ac:spMk id="62" creationId="{BF879D26-2CF1-4640-86E0-95CFB3A7CD4D}"/>
          </ac:spMkLst>
        </pc:spChg>
        <pc:spChg chg="del">
          <ac:chgData name="Jonathan Lerch (s)" userId="6024525b-180f-4b9d-b6d4-99d05e3c23f9" providerId="ADAL" clId="{6AA1BBB6-150D-49CE-B3CA-6E1FA0BB6E95}" dt="2023-05-20T07:22:20.208" v="1104" actId="478"/>
          <ac:spMkLst>
            <pc:docMk/>
            <pc:sldMk cId="3076360655" sldId="298"/>
            <ac:spMk id="126" creationId="{31FAC88E-41CD-4382-8270-159FAB83B09B}"/>
          </ac:spMkLst>
        </pc:spChg>
        <pc:spChg chg="del">
          <ac:chgData name="Jonathan Lerch (s)" userId="6024525b-180f-4b9d-b6d4-99d05e3c23f9" providerId="ADAL" clId="{6AA1BBB6-150D-49CE-B3CA-6E1FA0BB6E95}" dt="2023-05-20T07:22:18.129" v="1103" actId="478"/>
          <ac:spMkLst>
            <pc:docMk/>
            <pc:sldMk cId="3076360655" sldId="298"/>
            <ac:spMk id="131" creationId="{300C5035-08FB-4D57-A337-61FF6EB49CB2}"/>
          </ac:spMkLst>
        </pc:spChg>
        <pc:spChg chg="mod">
          <ac:chgData name="Jonathan Lerch (s)" userId="6024525b-180f-4b9d-b6d4-99d05e3c23f9" providerId="ADAL" clId="{6AA1BBB6-150D-49CE-B3CA-6E1FA0BB6E95}" dt="2023-05-20T07:09:37.502" v="726" actId="6549"/>
          <ac:spMkLst>
            <pc:docMk/>
            <pc:sldMk cId="3076360655" sldId="298"/>
            <ac:spMk id="135" creationId="{C83965CD-3784-42E0-88A6-6B7F02435734}"/>
          </ac:spMkLst>
        </pc:spChg>
        <pc:spChg chg="del">
          <ac:chgData name="Jonathan Lerch (s)" userId="6024525b-180f-4b9d-b6d4-99d05e3c23f9" providerId="ADAL" clId="{6AA1BBB6-150D-49CE-B3CA-6E1FA0BB6E95}" dt="2023-05-20T07:09:42.848" v="729" actId="478"/>
          <ac:spMkLst>
            <pc:docMk/>
            <pc:sldMk cId="3076360655" sldId="298"/>
            <ac:spMk id="139" creationId="{EDEE0FD8-6282-4C82-A5E4-0FBF676F4E53}"/>
          </ac:spMkLst>
        </pc:spChg>
        <pc:spChg chg="del">
          <ac:chgData name="Jonathan Lerch (s)" userId="6024525b-180f-4b9d-b6d4-99d05e3c23f9" providerId="ADAL" clId="{6AA1BBB6-150D-49CE-B3CA-6E1FA0BB6E95}" dt="2023-05-20T07:19:52.711" v="1089" actId="478"/>
          <ac:spMkLst>
            <pc:docMk/>
            <pc:sldMk cId="3076360655" sldId="298"/>
            <ac:spMk id="143" creationId="{088E90B0-14B3-4087-81C5-D6CC567E41E2}"/>
          </ac:spMkLst>
        </pc:spChg>
        <pc:spChg chg="del">
          <ac:chgData name="Jonathan Lerch (s)" userId="6024525b-180f-4b9d-b6d4-99d05e3c23f9" providerId="ADAL" clId="{6AA1BBB6-150D-49CE-B3CA-6E1FA0BB6E95}" dt="2023-05-20T07:22:22.120" v="1105" actId="478"/>
          <ac:spMkLst>
            <pc:docMk/>
            <pc:sldMk cId="3076360655" sldId="298"/>
            <ac:spMk id="146" creationId="{98322944-BEA5-4B42-837A-A2EE65638C52}"/>
          </ac:spMkLst>
        </pc:spChg>
        <pc:spChg chg="del">
          <ac:chgData name="Jonathan Lerch (s)" userId="6024525b-180f-4b9d-b6d4-99d05e3c23f9" providerId="ADAL" clId="{6AA1BBB6-150D-49CE-B3CA-6E1FA0BB6E95}" dt="2023-05-20T07:19:56.665" v="1091" actId="478"/>
          <ac:spMkLst>
            <pc:docMk/>
            <pc:sldMk cId="3076360655" sldId="298"/>
            <ac:spMk id="149" creationId="{7D0AEB93-8E54-49E3-8EAD-ACCA067AAA5E}"/>
          </ac:spMkLst>
        </pc:spChg>
        <pc:spChg chg="mod">
          <ac:chgData name="Jonathan Lerch (s)" userId="6024525b-180f-4b9d-b6d4-99d05e3c23f9" providerId="ADAL" clId="{6AA1BBB6-150D-49CE-B3CA-6E1FA0BB6E95}" dt="2023-05-20T07:33:22.921" v="1417" actId="1076"/>
          <ac:spMkLst>
            <pc:docMk/>
            <pc:sldMk cId="3076360655" sldId="298"/>
            <ac:spMk id="150" creationId="{0981B24C-CD45-4505-87DD-EBA799A608A0}"/>
          </ac:spMkLst>
        </pc:spChg>
        <pc:spChg chg="mod">
          <ac:chgData name="Jonathan Lerch (s)" userId="6024525b-180f-4b9d-b6d4-99d05e3c23f9" providerId="ADAL" clId="{6AA1BBB6-150D-49CE-B3CA-6E1FA0BB6E95}" dt="2023-05-20T07:09:47.462" v="732" actId="6549"/>
          <ac:spMkLst>
            <pc:docMk/>
            <pc:sldMk cId="3076360655" sldId="298"/>
            <ac:spMk id="331" creationId="{62109C55-9EBC-4778-80D4-D55D22307915}"/>
          </ac:spMkLst>
        </pc:spChg>
        <pc:grpChg chg="add mod">
          <ac:chgData name="Jonathan Lerch (s)" userId="6024525b-180f-4b9d-b6d4-99d05e3c23f9" providerId="ADAL" clId="{6AA1BBB6-150D-49CE-B3CA-6E1FA0BB6E95}" dt="2023-05-20T07:29:17.013" v="1279" actId="1076"/>
          <ac:grpSpMkLst>
            <pc:docMk/>
            <pc:sldMk cId="3076360655" sldId="298"/>
            <ac:grpSpMk id="2" creationId="{96C3094A-7D71-DF7C-97F1-C85C41B29707}"/>
          </ac:grpSpMkLst>
        </pc:grpChg>
        <pc:grpChg chg="del mod">
          <ac:chgData name="Jonathan Lerch (s)" userId="6024525b-180f-4b9d-b6d4-99d05e3c23f9" providerId="ADAL" clId="{6AA1BBB6-150D-49CE-B3CA-6E1FA0BB6E95}" dt="2023-05-20T07:49:21.865" v="1857" actId="478"/>
          <ac:grpSpMkLst>
            <pc:docMk/>
            <pc:sldMk cId="3076360655" sldId="298"/>
            <ac:grpSpMk id="27" creationId="{ABC2A172-1C05-4D6F-B5FB-5CEBE6B7E962}"/>
          </ac:grpSpMkLst>
        </pc:grpChg>
        <pc:grpChg chg="add mod">
          <ac:chgData name="Jonathan Lerch (s)" userId="6024525b-180f-4b9d-b6d4-99d05e3c23f9" providerId="ADAL" clId="{6AA1BBB6-150D-49CE-B3CA-6E1FA0BB6E95}" dt="2023-05-20T07:36:16.296" v="1494" actId="1076"/>
          <ac:grpSpMkLst>
            <pc:docMk/>
            <pc:sldMk cId="3076360655" sldId="298"/>
            <ac:grpSpMk id="35" creationId="{E3E6D8B3-45DA-669D-D05F-BB41A682E7BC}"/>
          </ac:grpSpMkLst>
        </pc:grpChg>
        <pc:grpChg chg="del">
          <ac:chgData name="Jonathan Lerch (s)" userId="6024525b-180f-4b9d-b6d4-99d05e3c23f9" providerId="ADAL" clId="{6AA1BBB6-150D-49CE-B3CA-6E1FA0BB6E95}" dt="2023-05-20T07:09:48.116" v="733" actId="478"/>
          <ac:grpSpMkLst>
            <pc:docMk/>
            <pc:sldMk cId="3076360655" sldId="298"/>
            <ac:grpSpMk id="43" creationId="{A64F8879-D01A-46C0-82F4-C2574F5186EA}"/>
          </ac:grpSpMkLst>
        </pc:grpChg>
        <pc:grpChg chg="del">
          <ac:chgData name="Jonathan Lerch (s)" userId="6024525b-180f-4b9d-b6d4-99d05e3c23f9" providerId="ADAL" clId="{6AA1BBB6-150D-49CE-B3CA-6E1FA0BB6E95}" dt="2023-05-20T07:09:40.871" v="728" actId="478"/>
          <ac:grpSpMkLst>
            <pc:docMk/>
            <pc:sldMk cId="3076360655" sldId="298"/>
            <ac:grpSpMk id="128" creationId="{37614CC5-92E4-45EE-85E9-8094A2969E92}"/>
          </ac:grpSpMkLst>
        </pc:grpChg>
        <pc:grpChg chg="del">
          <ac:chgData name="Jonathan Lerch (s)" userId="6024525b-180f-4b9d-b6d4-99d05e3c23f9" providerId="ADAL" clId="{6AA1BBB6-150D-49CE-B3CA-6E1FA0BB6E95}" dt="2023-05-20T07:09:39.095" v="727" actId="478"/>
          <ac:grpSpMkLst>
            <pc:docMk/>
            <pc:sldMk cId="3076360655" sldId="298"/>
            <ac:grpSpMk id="133" creationId="{E258A808-B089-43E6-9A71-780D5CCE75E2}"/>
          </ac:grpSpMkLst>
        </pc:grpChg>
        <pc:grpChg chg="del">
          <ac:chgData name="Jonathan Lerch (s)" userId="6024525b-180f-4b9d-b6d4-99d05e3c23f9" providerId="ADAL" clId="{6AA1BBB6-150D-49CE-B3CA-6E1FA0BB6E95}" dt="2023-05-20T07:09:45.492" v="731" actId="478"/>
          <ac:grpSpMkLst>
            <pc:docMk/>
            <pc:sldMk cId="3076360655" sldId="298"/>
            <ac:grpSpMk id="336" creationId="{28F9A76E-D468-407E-9575-CEACF4453F35}"/>
          </ac:grpSpMkLst>
        </pc:grpChg>
        <pc:picChg chg="add del mod ord">
          <ac:chgData name="Jonathan Lerch (s)" userId="6024525b-180f-4b9d-b6d4-99d05e3c23f9" providerId="ADAL" clId="{6AA1BBB6-150D-49CE-B3CA-6E1FA0BB6E95}" dt="2023-05-20T07:39:21.867" v="1568" actId="478"/>
          <ac:picMkLst>
            <pc:docMk/>
            <pc:sldMk cId="3076360655" sldId="298"/>
            <ac:picMk id="28" creationId="{1E5692F0-4B30-9962-36CD-1493E9CE0845}"/>
          </ac:picMkLst>
        </pc:picChg>
        <pc:picChg chg="add del mod">
          <ac:chgData name="Jonathan Lerch (s)" userId="6024525b-180f-4b9d-b6d4-99d05e3c23f9" providerId="ADAL" clId="{6AA1BBB6-150D-49CE-B3CA-6E1FA0BB6E95}" dt="2023-05-20T07:32:42.828" v="1396" actId="478"/>
          <ac:picMkLst>
            <pc:docMk/>
            <pc:sldMk cId="3076360655" sldId="298"/>
            <ac:picMk id="34" creationId="{A579D4FC-39D8-545E-21E9-73B174E9DDD3}"/>
          </ac:picMkLst>
        </pc:picChg>
        <pc:picChg chg="add del mod">
          <ac:chgData name="Jonathan Lerch (s)" userId="6024525b-180f-4b9d-b6d4-99d05e3c23f9" providerId="ADAL" clId="{6AA1BBB6-150D-49CE-B3CA-6E1FA0BB6E95}" dt="2023-05-20T07:40:41.717" v="1586" actId="478"/>
          <ac:picMkLst>
            <pc:docMk/>
            <pc:sldMk cId="3076360655" sldId="298"/>
            <ac:picMk id="39" creationId="{31E0F322-C295-C9AD-11F9-1FB1EF5F84C9}"/>
          </ac:picMkLst>
        </pc:picChg>
        <pc:picChg chg="add mod">
          <ac:chgData name="Jonathan Lerch (s)" userId="6024525b-180f-4b9d-b6d4-99d05e3c23f9" providerId="ADAL" clId="{6AA1BBB6-150D-49CE-B3CA-6E1FA0BB6E95}" dt="2023-05-20T07:40:44.908" v="1588" actId="1076"/>
          <ac:picMkLst>
            <pc:docMk/>
            <pc:sldMk cId="3076360655" sldId="298"/>
            <ac:picMk id="40" creationId="{74050489-7A05-FCB7-D5FB-178D4AB93164}"/>
          </ac:picMkLst>
        </pc:picChg>
        <pc:picChg chg="del">
          <ac:chgData name="Jonathan Lerch (s)" userId="6024525b-180f-4b9d-b6d4-99d05e3c23f9" providerId="ADAL" clId="{6AA1BBB6-150D-49CE-B3CA-6E1FA0BB6E95}" dt="2023-05-20T07:19:52.078" v="1088" actId="478"/>
          <ac:picMkLst>
            <pc:docMk/>
            <pc:sldMk cId="3076360655" sldId="298"/>
            <ac:picMk id="61" creationId="{AEA63B12-F035-304C-881C-E81DCFA1D173}"/>
          </ac:picMkLst>
        </pc:picChg>
        <pc:picChg chg="del">
          <ac:chgData name="Jonathan Lerch (s)" userId="6024525b-180f-4b9d-b6d4-99d05e3c23f9" providerId="ADAL" clId="{6AA1BBB6-150D-49CE-B3CA-6E1FA0BB6E95}" dt="2023-05-20T07:22:20.208" v="1104" actId="478"/>
          <ac:picMkLst>
            <pc:docMk/>
            <pc:sldMk cId="3076360655" sldId="298"/>
            <ac:picMk id="66" creationId="{DED01777-A8BC-774F-8682-39DF48327A0B}"/>
          </ac:picMkLst>
        </pc:picChg>
        <pc:picChg chg="del">
          <ac:chgData name="Jonathan Lerch (s)" userId="6024525b-180f-4b9d-b6d4-99d05e3c23f9" providerId="ADAL" clId="{6AA1BBB6-150D-49CE-B3CA-6E1FA0BB6E95}" dt="2023-05-20T07:22:18.129" v="1103" actId="478"/>
          <ac:picMkLst>
            <pc:docMk/>
            <pc:sldMk cId="3076360655" sldId="298"/>
            <ac:picMk id="67" creationId="{E4FF94F6-4D50-4A42-98F4-88BE17FD64D5}"/>
          </ac:picMkLst>
        </pc:picChg>
        <pc:picChg chg="del">
          <ac:chgData name="Jonathan Lerch (s)" userId="6024525b-180f-4b9d-b6d4-99d05e3c23f9" providerId="ADAL" clId="{6AA1BBB6-150D-49CE-B3CA-6E1FA0BB6E95}" dt="2023-05-20T07:22:22.120" v="1105" actId="478"/>
          <ac:picMkLst>
            <pc:docMk/>
            <pc:sldMk cId="3076360655" sldId="298"/>
            <ac:picMk id="68" creationId="{1A2A861D-8815-4044-B623-BAE8A03E3BFD}"/>
          </ac:picMkLst>
        </pc:picChg>
        <pc:picChg chg="del">
          <ac:chgData name="Jonathan Lerch (s)" userId="6024525b-180f-4b9d-b6d4-99d05e3c23f9" providerId="ADAL" clId="{6AA1BBB6-150D-49CE-B3CA-6E1FA0BB6E95}" dt="2023-05-20T07:19:56.138" v="1090" actId="478"/>
          <ac:picMkLst>
            <pc:docMk/>
            <pc:sldMk cId="3076360655" sldId="298"/>
            <ac:picMk id="132" creationId="{B21AA8F9-FCFC-44D5-B19E-10EBECD79A8A}"/>
          </ac:picMkLst>
        </pc:picChg>
      </pc:sldChg>
      <pc:sldChg chg="addSp delSp modSp del mod">
        <pc:chgData name="Jonathan Lerch (s)" userId="6024525b-180f-4b9d-b6d4-99d05e3c23f9" providerId="ADAL" clId="{6AA1BBB6-150D-49CE-B3CA-6E1FA0BB6E95}" dt="2023-05-22T18:36:29.024" v="2987" actId="47"/>
        <pc:sldMkLst>
          <pc:docMk/>
          <pc:sldMk cId="2502784684" sldId="301"/>
        </pc:sldMkLst>
        <pc:spChg chg="mod">
          <ac:chgData name="Jonathan Lerch (s)" userId="6024525b-180f-4b9d-b6d4-99d05e3c23f9" providerId="ADAL" clId="{6AA1BBB6-150D-49CE-B3CA-6E1FA0BB6E95}" dt="2023-05-20T07:48:28.746" v="1856" actId="20577"/>
          <ac:spMkLst>
            <pc:docMk/>
            <pc:sldMk cId="2502784684" sldId="301"/>
            <ac:spMk id="4" creationId="{94E24098-9CCA-0885-7D57-6850A15831BE}"/>
          </ac:spMkLst>
        </pc:spChg>
        <pc:spChg chg="mod">
          <ac:chgData name="Jonathan Lerch (s)" userId="6024525b-180f-4b9d-b6d4-99d05e3c23f9" providerId="ADAL" clId="{6AA1BBB6-150D-49CE-B3CA-6E1FA0BB6E95}" dt="2023-05-22T17:43:08.889" v="2767" actId="20577"/>
          <ac:spMkLst>
            <pc:docMk/>
            <pc:sldMk cId="2502784684" sldId="301"/>
            <ac:spMk id="5" creationId="{CC59C4D9-520B-7AF0-21A9-D0CFF6A24727}"/>
          </ac:spMkLst>
        </pc:spChg>
        <pc:spChg chg="mod">
          <ac:chgData name="Jonathan Lerch (s)" userId="6024525b-180f-4b9d-b6d4-99d05e3c23f9" providerId="ADAL" clId="{6AA1BBB6-150D-49CE-B3CA-6E1FA0BB6E95}" dt="2023-05-20T08:19:31.638" v="2528" actId="20577"/>
          <ac:spMkLst>
            <pc:docMk/>
            <pc:sldMk cId="2502784684" sldId="301"/>
            <ac:spMk id="67" creationId="{EFA5AF66-F428-4EBE-A3A8-9F827101F023}"/>
          </ac:spMkLst>
        </pc:spChg>
        <pc:spChg chg="del">
          <ac:chgData name="Jonathan Lerch (s)" userId="6024525b-180f-4b9d-b6d4-99d05e3c23f9" providerId="ADAL" clId="{6AA1BBB6-150D-49CE-B3CA-6E1FA0BB6E95}" dt="2023-05-20T07:34:52.567" v="1463" actId="478"/>
          <ac:spMkLst>
            <pc:docMk/>
            <pc:sldMk cId="2502784684" sldId="301"/>
            <ac:spMk id="69" creationId="{4A424134-52BB-4183-A9FC-3CBBA75DCD28}"/>
          </ac:spMkLst>
        </pc:spChg>
        <pc:grpChg chg="add mod">
          <ac:chgData name="Jonathan Lerch (s)" userId="6024525b-180f-4b9d-b6d4-99d05e3c23f9" providerId="ADAL" clId="{6AA1BBB6-150D-49CE-B3CA-6E1FA0BB6E95}" dt="2023-05-20T07:35:18.911" v="1466"/>
          <ac:grpSpMkLst>
            <pc:docMk/>
            <pc:sldMk cId="2502784684" sldId="301"/>
            <ac:grpSpMk id="3" creationId="{2ECFC490-E9C8-E7FA-F692-720CF53E1210}"/>
          </ac:grpSpMkLst>
        </pc:grpChg>
        <pc:picChg chg="add mod">
          <ac:chgData name="Jonathan Lerch (s)" userId="6024525b-180f-4b9d-b6d4-99d05e3c23f9" providerId="ADAL" clId="{6AA1BBB6-150D-49CE-B3CA-6E1FA0BB6E95}" dt="2023-05-20T07:43:16.160" v="1620" actId="1076"/>
          <ac:picMkLst>
            <pc:docMk/>
            <pc:sldMk cId="2502784684" sldId="301"/>
            <ac:picMk id="7" creationId="{A26A60F4-FB61-D2F2-1D1A-3F15D7388370}"/>
          </ac:picMkLst>
        </pc:picChg>
        <pc:picChg chg="add del mod">
          <ac:chgData name="Jonathan Lerch (s)" userId="6024525b-180f-4b9d-b6d4-99d05e3c23f9" providerId="ADAL" clId="{6AA1BBB6-150D-49CE-B3CA-6E1FA0BB6E95}" dt="2023-05-20T07:42:39.283" v="1604" actId="478"/>
          <ac:picMkLst>
            <pc:docMk/>
            <pc:sldMk cId="2502784684" sldId="301"/>
            <ac:picMk id="9" creationId="{993AC7A8-2608-B2AD-1117-FC99EC2D602E}"/>
          </ac:picMkLst>
        </pc:picChg>
        <pc:picChg chg="del">
          <ac:chgData name="Jonathan Lerch (s)" userId="6024525b-180f-4b9d-b6d4-99d05e3c23f9" providerId="ADAL" clId="{6AA1BBB6-150D-49CE-B3CA-6E1FA0BB6E95}" dt="2023-05-20T07:42:04.573" v="1600" actId="478"/>
          <ac:picMkLst>
            <pc:docMk/>
            <pc:sldMk cId="2502784684" sldId="301"/>
            <ac:picMk id="20" creationId="{01A2335D-35BE-374D-B32E-53C4B87CA79D}"/>
          </ac:picMkLst>
        </pc:picChg>
      </pc:sldChg>
      <pc:sldChg chg="addSp delSp modSp mod modNotesTx">
        <pc:chgData name="Jonathan Lerch (s)" userId="6024525b-180f-4b9d-b6d4-99d05e3c23f9" providerId="ADAL" clId="{6AA1BBB6-150D-49CE-B3CA-6E1FA0BB6E95}" dt="2023-05-22T18:47:38.316" v="3049" actId="20577"/>
        <pc:sldMkLst>
          <pc:docMk/>
          <pc:sldMk cId="3109800347" sldId="310"/>
        </pc:sldMkLst>
        <pc:spChg chg="mod">
          <ac:chgData name="Jonathan Lerch (s)" userId="6024525b-180f-4b9d-b6d4-99d05e3c23f9" providerId="ADAL" clId="{6AA1BBB6-150D-49CE-B3CA-6E1FA0BB6E95}" dt="2023-05-20T07:30:18.500" v="1331" actId="20577"/>
          <ac:spMkLst>
            <pc:docMk/>
            <pc:sldMk cId="3109800347" sldId="310"/>
            <ac:spMk id="5" creationId="{494268A8-0A90-87D3-2784-2F5F0267EDE8}"/>
          </ac:spMkLst>
        </pc:spChg>
        <pc:spChg chg="mod">
          <ac:chgData name="Jonathan Lerch (s)" userId="6024525b-180f-4b9d-b6d4-99d05e3c23f9" providerId="ADAL" clId="{6AA1BBB6-150D-49CE-B3CA-6E1FA0BB6E95}" dt="2023-05-20T07:38:06.595" v="1565" actId="20577"/>
          <ac:spMkLst>
            <pc:docMk/>
            <pc:sldMk cId="3109800347" sldId="310"/>
            <ac:spMk id="6" creationId="{AC6193D7-0BB9-B51C-11DD-B167A907BDED}"/>
          </ac:spMkLst>
        </pc:spChg>
        <pc:spChg chg="mod">
          <ac:chgData name="Jonathan Lerch (s)" userId="6024525b-180f-4b9d-b6d4-99d05e3c23f9" providerId="ADAL" clId="{6AA1BBB6-150D-49CE-B3CA-6E1FA0BB6E95}" dt="2023-05-20T07:15:51.547" v="957" actId="20577"/>
          <ac:spMkLst>
            <pc:docMk/>
            <pc:sldMk cId="3109800347" sldId="310"/>
            <ac:spMk id="66" creationId="{40F0350B-A0DF-49BC-B925-C3FFA8BF02C7}"/>
          </ac:spMkLst>
        </pc:spChg>
        <pc:spChg chg="mod">
          <ac:chgData name="Jonathan Lerch (s)" userId="6024525b-180f-4b9d-b6d4-99d05e3c23f9" providerId="ADAL" clId="{6AA1BBB6-150D-49CE-B3CA-6E1FA0BB6E95}" dt="2023-05-22T18:47:38.316" v="3049" actId="20577"/>
          <ac:spMkLst>
            <pc:docMk/>
            <pc:sldMk cId="3109800347" sldId="310"/>
            <ac:spMk id="67" creationId="{EFA5AF66-F428-4EBE-A3A8-9F827101F023}"/>
          </ac:spMkLst>
        </pc:spChg>
        <pc:spChg chg="del">
          <ac:chgData name="Jonathan Lerch (s)" userId="6024525b-180f-4b9d-b6d4-99d05e3c23f9" providerId="ADAL" clId="{6AA1BBB6-150D-49CE-B3CA-6E1FA0BB6E95}" dt="2023-05-20T07:16:11.160" v="977" actId="478"/>
          <ac:spMkLst>
            <pc:docMk/>
            <pc:sldMk cId="3109800347" sldId="310"/>
            <ac:spMk id="87" creationId="{A8111457-D9DC-4BEB-BBB9-82FD4783D0EE}"/>
          </ac:spMkLst>
        </pc:spChg>
        <pc:spChg chg="del">
          <ac:chgData name="Jonathan Lerch (s)" userId="6024525b-180f-4b9d-b6d4-99d05e3c23f9" providerId="ADAL" clId="{6AA1BBB6-150D-49CE-B3CA-6E1FA0BB6E95}" dt="2023-05-20T07:16:05.137" v="976" actId="478"/>
          <ac:spMkLst>
            <pc:docMk/>
            <pc:sldMk cId="3109800347" sldId="310"/>
            <ac:spMk id="99" creationId="{E9F505FA-6CBC-48B9-8D16-1669D0886882}"/>
          </ac:spMkLst>
        </pc:spChg>
        <pc:grpChg chg="add mod">
          <ac:chgData name="Jonathan Lerch (s)" userId="6024525b-180f-4b9d-b6d4-99d05e3c23f9" providerId="ADAL" clId="{6AA1BBB6-150D-49CE-B3CA-6E1FA0BB6E95}" dt="2023-05-20T07:37:53.508" v="1541" actId="1076"/>
          <ac:grpSpMkLst>
            <pc:docMk/>
            <pc:sldMk cId="3109800347" sldId="310"/>
            <ac:grpSpMk id="4" creationId="{E90F5798-2FA4-0AD8-355F-CAE10661C3CF}"/>
          </ac:grpSpMkLst>
        </pc:grpChg>
        <pc:picChg chg="add del mod">
          <ac:chgData name="Jonathan Lerch (s)" userId="6024525b-180f-4b9d-b6d4-99d05e3c23f9" providerId="ADAL" clId="{6AA1BBB6-150D-49CE-B3CA-6E1FA0BB6E95}" dt="2023-05-20T07:40:36.549" v="1585" actId="21"/>
          <ac:picMkLst>
            <pc:docMk/>
            <pc:sldMk cId="3109800347" sldId="310"/>
            <ac:picMk id="3" creationId="{A88E4C17-457D-AE05-161E-05AE7AB6046C}"/>
          </ac:picMkLst>
        </pc:picChg>
        <pc:picChg chg="add del mod">
          <ac:chgData name="Jonathan Lerch (s)" userId="6024525b-180f-4b9d-b6d4-99d05e3c23f9" providerId="ADAL" clId="{6AA1BBB6-150D-49CE-B3CA-6E1FA0BB6E95}" dt="2023-05-20T07:40:25.351" v="1583" actId="478"/>
          <ac:picMkLst>
            <pc:docMk/>
            <pc:sldMk cId="3109800347" sldId="310"/>
            <ac:picMk id="7" creationId="{256F730A-7508-2CBA-3AFD-CD39A4471186}"/>
          </ac:picMkLst>
        </pc:picChg>
        <pc:picChg chg="add del mod">
          <ac:chgData name="Jonathan Lerch (s)" userId="6024525b-180f-4b9d-b6d4-99d05e3c23f9" providerId="ADAL" clId="{6AA1BBB6-150D-49CE-B3CA-6E1FA0BB6E95}" dt="2023-05-20T07:40:24.631" v="1582"/>
          <ac:picMkLst>
            <pc:docMk/>
            <pc:sldMk cId="3109800347" sldId="310"/>
            <ac:picMk id="8" creationId="{B14DDD4C-6D78-46E9-079E-E1DBE0DD8680}"/>
          </ac:picMkLst>
        </pc:picChg>
        <pc:picChg chg="del">
          <ac:chgData name="Jonathan Lerch (s)" userId="6024525b-180f-4b9d-b6d4-99d05e3c23f9" providerId="ADAL" clId="{6AA1BBB6-150D-49CE-B3CA-6E1FA0BB6E95}" dt="2023-05-20T07:20:17.307" v="1092" actId="478"/>
          <ac:picMkLst>
            <pc:docMk/>
            <pc:sldMk cId="3109800347" sldId="310"/>
            <ac:picMk id="15" creationId="{F10FD900-EA73-6742-83E4-79C3C9E63F25}"/>
          </ac:picMkLst>
        </pc:picChg>
      </pc:sldChg>
      <pc:sldChg chg="modSp del mod">
        <pc:chgData name="Jonathan Lerch (s)" userId="6024525b-180f-4b9d-b6d4-99d05e3c23f9" providerId="ADAL" clId="{6AA1BBB6-150D-49CE-B3CA-6E1FA0BB6E95}" dt="2023-05-20T07:23:55.889" v="1115" actId="47"/>
        <pc:sldMkLst>
          <pc:docMk/>
          <pc:sldMk cId="3714161119" sldId="313"/>
        </pc:sldMkLst>
        <pc:spChg chg="mod">
          <ac:chgData name="Jonathan Lerch (s)" userId="6024525b-180f-4b9d-b6d4-99d05e3c23f9" providerId="ADAL" clId="{6AA1BBB6-150D-49CE-B3CA-6E1FA0BB6E95}" dt="2023-05-19T14:23:16.910" v="185" actId="20577"/>
          <ac:spMkLst>
            <pc:docMk/>
            <pc:sldMk cId="3714161119" sldId="313"/>
            <ac:spMk id="3" creationId="{48633C7A-F841-DEAE-BB14-CF3839F44CA5}"/>
          </ac:spMkLst>
        </pc:spChg>
      </pc:sldChg>
      <pc:sldChg chg="addSp delSp modSp mod modNotesTx">
        <pc:chgData name="Jonathan Lerch (s)" userId="6024525b-180f-4b9d-b6d4-99d05e3c23f9" providerId="ADAL" clId="{6AA1BBB6-150D-49CE-B3CA-6E1FA0BB6E95}" dt="2023-05-22T18:36:18.007" v="2974" actId="20577"/>
        <pc:sldMkLst>
          <pc:docMk/>
          <pc:sldMk cId="339248915" sldId="314"/>
        </pc:sldMkLst>
        <pc:spChg chg="mod">
          <ac:chgData name="Jonathan Lerch (s)" userId="6024525b-180f-4b9d-b6d4-99d05e3c23f9" providerId="ADAL" clId="{6AA1BBB6-150D-49CE-B3CA-6E1FA0BB6E95}" dt="2023-05-20T07:30:36.184" v="1339" actId="20577"/>
          <ac:spMkLst>
            <pc:docMk/>
            <pc:sldMk cId="339248915" sldId="314"/>
            <ac:spMk id="4" creationId="{B8A26839-24F2-DB76-4DDF-1263371B9D49}"/>
          </ac:spMkLst>
        </pc:spChg>
        <pc:spChg chg="mod">
          <ac:chgData name="Jonathan Lerch (s)" userId="6024525b-180f-4b9d-b6d4-99d05e3c23f9" providerId="ADAL" clId="{6AA1BBB6-150D-49CE-B3CA-6E1FA0BB6E95}" dt="2023-05-22T18:36:18.007" v="2974" actId="20577"/>
          <ac:spMkLst>
            <pc:docMk/>
            <pc:sldMk cId="339248915" sldId="314"/>
            <ac:spMk id="5" creationId="{3302C68B-76A8-8B96-670C-33C178F64E4E}"/>
          </ac:spMkLst>
        </pc:spChg>
        <pc:spChg chg="mod">
          <ac:chgData name="Jonathan Lerch (s)" userId="6024525b-180f-4b9d-b6d4-99d05e3c23f9" providerId="ADAL" clId="{6AA1BBB6-150D-49CE-B3CA-6E1FA0BB6E95}" dt="2023-05-22T18:34:07.772" v="2822" actId="20577"/>
          <ac:spMkLst>
            <pc:docMk/>
            <pc:sldMk cId="339248915" sldId="314"/>
            <ac:spMk id="34" creationId="{235F568F-B11D-8D42-BB64-19BEB8C3C076}"/>
          </ac:spMkLst>
        </pc:spChg>
        <pc:spChg chg="del mod">
          <ac:chgData name="Jonathan Lerch (s)" userId="6024525b-180f-4b9d-b6d4-99d05e3c23f9" providerId="ADAL" clId="{6AA1BBB6-150D-49CE-B3CA-6E1FA0BB6E95}" dt="2023-05-22T18:34:26.166" v="2849"/>
          <ac:spMkLst>
            <pc:docMk/>
            <pc:sldMk cId="339248915" sldId="314"/>
            <ac:spMk id="35" creationId="{C364573F-862F-C149-B05D-9AB2641064AD}"/>
          </ac:spMkLst>
        </pc:spChg>
        <pc:grpChg chg="add mod">
          <ac:chgData name="Jonathan Lerch (s)" userId="6024525b-180f-4b9d-b6d4-99d05e3c23f9" providerId="ADAL" clId="{6AA1BBB6-150D-49CE-B3CA-6E1FA0BB6E95}" dt="2023-05-20T07:30:33.652" v="1336" actId="1076"/>
          <ac:grpSpMkLst>
            <pc:docMk/>
            <pc:sldMk cId="339248915" sldId="314"/>
            <ac:grpSpMk id="3" creationId="{F3348E05-5AA4-88E3-9848-2D3F99541F16}"/>
          </ac:grpSpMkLst>
        </pc:grpChg>
        <pc:picChg chg="add del mod">
          <ac:chgData name="Jonathan Lerch (s)" userId="6024525b-180f-4b9d-b6d4-99d05e3c23f9" providerId="ADAL" clId="{6AA1BBB6-150D-49CE-B3CA-6E1FA0BB6E95}" dt="2023-05-20T07:41:11.425" v="1589" actId="21"/>
          <ac:picMkLst>
            <pc:docMk/>
            <pc:sldMk cId="339248915" sldId="314"/>
            <ac:picMk id="2" creationId="{0442C246-217C-278C-D7E3-981102D70570}"/>
          </ac:picMkLst>
        </pc:picChg>
        <pc:picChg chg="add mod">
          <ac:chgData name="Jonathan Lerch (s)" userId="6024525b-180f-4b9d-b6d4-99d05e3c23f9" providerId="ADAL" clId="{6AA1BBB6-150D-49CE-B3CA-6E1FA0BB6E95}" dt="2023-05-20T07:41:52.773" v="1599" actId="207"/>
          <ac:picMkLst>
            <pc:docMk/>
            <pc:sldMk cId="339248915" sldId="314"/>
            <ac:picMk id="7" creationId="{00C73937-C6E2-301A-788B-93E8F6351E50}"/>
          </ac:picMkLst>
        </pc:picChg>
        <pc:picChg chg="del">
          <ac:chgData name="Jonathan Lerch (s)" userId="6024525b-180f-4b9d-b6d4-99d05e3c23f9" providerId="ADAL" clId="{6AA1BBB6-150D-49CE-B3CA-6E1FA0BB6E95}" dt="2023-05-20T07:22:07.720" v="1099" actId="478"/>
          <ac:picMkLst>
            <pc:docMk/>
            <pc:sldMk cId="339248915" sldId="314"/>
            <ac:picMk id="37" creationId="{C1954DBA-095D-9E4A-B45C-69836313D300}"/>
          </ac:picMkLst>
        </pc:picChg>
      </pc:sldChg>
      <pc:sldChg chg="addSp delSp modSp add mod modNotesTx">
        <pc:chgData name="Jonathan Lerch (s)" userId="6024525b-180f-4b9d-b6d4-99d05e3c23f9" providerId="ADAL" clId="{6AA1BBB6-150D-49CE-B3CA-6E1FA0BB6E95}" dt="2023-06-08T17:32:36.144" v="3316" actId="15"/>
        <pc:sldMkLst>
          <pc:docMk/>
          <pc:sldMk cId="652089005" sldId="315"/>
        </pc:sldMkLst>
        <pc:spChg chg="mod">
          <ac:chgData name="Jonathan Lerch (s)" userId="6024525b-180f-4b9d-b6d4-99d05e3c23f9" providerId="ADAL" clId="{6AA1BBB6-150D-49CE-B3CA-6E1FA0BB6E95}" dt="2023-06-08T17:31:59.626" v="3269" actId="20577"/>
          <ac:spMkLst>
            <pc:docMk/>
            <pc:sldMk cId="652089005" sldId="315"/>
            <ac:spMk id="4" creationId="{94E24098-9CCA-0885-7D57-6850A15831BE}"/>
          </ac:spMkLst>
        </pc:spChg>
        <pc:spChg chg="mod">
          <ac:chgData name="Jonathan Lerch (s)" userId="6024525b-180f-4b9d-b6d4-99d05e3c23f9" providerId="ADAL" clId="{6AA1BBB6-150D-49CE-B3CA-6E1FA0BB6E95}" dt="2023-06-08T17:32:36.144" v="3316" actId="15"/>
          <ac:spMkLst>
            <pc:docMk/>
            <pc:sldMk cId="652089005" sldId="315"/>
            <ac:spMk id="5" creationId="{CC59C4D9-520B-7AF0-21A9-D0CFF6A24727}"/>
          </ac:spMkLst>
        </pc:spChg>
        <pc:spChg chg="mod">
          <ac:chgData name="Jonathan Lerch (s)" userId="6024525b-180f-4b9d-b6d4-99d05e3c23f9" providerId="ADAL" clId="{6AA1BBB6-150D-49CE-B3CA-6E1FA0BB6E95}" dt="2023-05-22T18:47:14.128" v="3045" actId="20577"/>
          <ac:spMkLst>
            <pc:docMk/>
            <pc:sldMk cId="652089005" sldId="315"/>
            <ac:spMk id="67" creationId="{EFA5AF66-F428-4EBE-A3A8-9F827101F023}"/>
          </ac:spMkLst>
        </pc:spChg>
        <pc:grpChg chg="mod">
          <ac:chgData name="Jonathan Lerch (s)" userId="6024525b-180f-4b9d-b6d4-99d05e3c23f9" providerId="ADAL" clId="{6AA1BBB6-150D-49CE-B3CA-6E1FA0BB6E95}" dt="2023-06-08T17:31:52.231" v="3266" actId="14100"/>
          <ac:grpSpMkLst>
            <pc:docMk/>
            <pc:sldMk cId="652089005" sldId="315"/>
            <ac:grpSpMk id="3" creationId="{2ECFC490-E9C8-E7FA-F692-720CF53E1210}"/>
          </ac:grpSpMkLst>
        </pc:grpChg>
        <pc:picChg chg="del">
          <ac:chgData name="Jonathan Lerch (s)" userId="6024525b-180f-4b9d-b6d4-99d05e3c23f9" providerId="ADAL" clId="{6AA1BBB6-150D-49CE-B3CA-6E1FA0BB6E95}" dt="2023-05-20T07:43:51.119" v="1644" actId="478"/>
          <ac:picMkLst>
            <pc:docMk/>
            <pc:sldMk cId="652089005" sldId="315"/>
            <ac:picMk id="7" creationId="{A26A60F4-FB61-D2F2-1D1A-3F15D7388370}"/>
          </ac:picMkLst>
        </pc:picChg>
        <pc:picChg chg="add del mod">
          <ac:chgData name="Jonathan Lerch (s)" userId="6024525b-180f-4b9d-b6d4-99d05e3c23f9" providerId="ADAL" clId="{6AA1BBB6-150D-49CE-B3CA-6E1FA0BB6E95}" dt="2023-05-20T07:44:57.568" v="1651" actId="478"/>
          <ac:picMkLst>
            <pc:docMk/>
            <pc:sldMk cId="652089005" sldId="315"/>
            <ac:picMk id="8" creationId="{87609B45-3A38-C78F-F44F-71C438964FB5}"/>
          </ac:picMkLst>
        </pc:picChg>
        <pc:picChg chg="add mod">
          <ac:chgData name="Jonathan Lerch (s)" userId="6024525b-180f-4b9d-b6d4-99d05e3c23f9" providerId="ADAL" clId="{6AA1BBB6-150D-49CE-B3CA-6E1FA0BB6E95}" dt="2023-05-20T07:44:54.029" v="1650" actId="207"/>
          <ac:picMkLst>
            <pc:docMk/>
            <pc:sldMk cId="652089005" sldId="315"/>
            <ac:picMk id="10" creationId="{5398EACD-E914-1CCE-3B6D-A5744BA50E44}"/>
          </ac:picMkLst>
        </pc:picChg>
      </pc:sldChg>
      <pc:sldChg chg="delSp modSp add mod">
        <pc:chgData name="Jonathan Lerch (s)" userId="6024525b-180f-4b9d-b6d4-99d05e3c23f9" providerId="ADAL" clId="{6AA1BBB6-150D-49CE-B3CA-6E1FA0BB6E95}" dt="2023-05-22T18:36:24.320" v="2986" actId="20577"/>
        <pc:sldMkLst>
          <pc:docMk/>
          <pc:sldMk cId="1544431481" sldId="316"/>
        </pc:sldMkLst>
        <pc:spChg chg="mod">
          <ac:chgData name="Jonathan Lerch (s)" userId="6024525b-180f-4b9d-b6d4-99d05e3c23f9" providerId="ADAL" clId="{6AA1BBB6-150D-49CE-B3CA-6E1FA0BB6E95}" dt="2023-05-22T18:36:24.320" v="2986" actId="20577"/>
          <ac:spMkLst>
            <pc:docMk/>
            <pc:sldMk cId="1544431481" sldId="316"/>
            <ac:spMk id="5" creationId="{3302C68B-76A8-8B96-670C-33C178F64E4E}"/>
          </ac:spMkLst>
        </pc:spChg>
        <pc:spChg chg="mod">
          <ac:chgData name="Jonathan Lerch (s)" userId="6024525b-180f-4b9d-b6d4-99d05e3c23f9" providerId="ADAL" clId="{6AA1BBB6-150D-49CE-B3CA-6E1FA0BB6E95}" dt="2023-05-22T18:34:44.493" v="2893" actId="20577"/>
          <ac:spMkLst>
            <pc:docMk/>
            <pc:sldMk cId="1544431481" sldId="316"/>
            <ac:spMk id="34" creationId="{235F568F-B11D-8D42-BB64-19BEB8C3C076}"/>
          </ac:spMkLst>
        </pc:spChg>
        <pc:spChg chg="del mod">
          <ac:chgData name="Jonathan Lerch (s)" userId="6024525b-180f-4b9d-b6d4-99d05e3c23f9" providerId="ADAL" clId="{6AA1BBB6-150D-49CE-B3CA-6E1FA0BB6E95}" dt="2023-05-21T19:51:20.829" v="2747"/>
          <ac:spMkLst>
            <pc:docMk/>
            <pc:sldMk cId="1544431481" sldId="316"/>
            <ac:spMk id="35" creationId="{C364573F-862F-C149-B05D-9AB2641064AD}"/>
          </ac:spMkLst>
        </pc:spChg>
      </pc:sldChg>
      <pc:sldChg chg="delSp modSp add del mod">
        <pc:chgData name="Jonathan Lerch (s)" userId="6024525b-180f-4b9d-b6d4-99d05e3c23f9" providerId="ADAL" clId="{6AA1BBB6-150D-49CE-B3CA-6E1FA0BB6E95}" dt="2023-05-22T18:36:03.530" v="2947" actId="47"/>
        <pc:sldMkLst>
          <pc:docMk/>
          <pc:sldMk cId="493432744" sldId="317"/>
        </pc:sldMkLst>
        <pc:spChg chg="mod">
          <ac:chgData name="Jonathan Lerch (s)" userId="6024525b-180f-4b9d-b6d4-99d05e3c23f9" providerId="ADAL" clId="{6AA1BBB6-150D-49CE-B3CA-6E1FA0BB6E95}" dt="2023-05-21T19:50:44.507" v="2720" actId="20577"/>
          <ac:spMkLst>
            <pc:docMk/>
            <pc:sldMk cId="493432744" sldId="317"/>
            <ac:spMk id="34" creationId="{235F568F-B11D-8D42-BB64-19BEB8C3C076}"/>
          </ac:spMkLst>
        </pc:spChg>
        <pc:spChg chg="del mod">
          <ac:chgData name="Jonathan Lerch (s)" userId="6024525b-180f-4b9d-b6d4-99d05e3c23f9" providerId="ADAL" clId="{6AA1BBB6-150D-49CE-B3CA-6E1FA0BB6E95}" dt="2023-05-21T19:51:12.665" v="2739"/>
          <ac:spMkLst>
            <pc:docMk/>
            <pc:sldMk cId="493432744" sldId="317"/>
            <ac:spMk id="35" creationId="{C364573F-862F-C149-B05D-9AB2641064AD}"/>
          </ac:spMkLst>
        </pc:spChg>
      </pc:sldChg>
    </pc:docChg>
  </pc:docChgLst>
  <pc:docChgLst>
    <pc:chgData name="Jonathan Lerch (s)" userId="S::jonathan.lerch@students.fhnw.ch::6024525b-180f-4b9d-b6d4-99d05e3c23f9" providerId="AD" clId="Web-{4E90A86F-847D-4EBE-A42D-D653B0D05D64}"/>
    <pc:docChg chg="delSld modSld">
      <pc:chgData name="Jonathan Lerch (s)" userId="S::jonathan.lerch@students.fhnw.ch::6024525b-180f-4b9d-b6d4-99d05e3c23f9" providerId="AD" clId="Web-{4E90A86F-847D-4EBE-A42D-D653B0D05D64}" dt="2022-12-13T19:06:03.231" v="1"/>
      <pc:docMkLst>
        <pc:docMk/>
      </pc:docMkLst>
      <pc:sldChg chg="del">
        <pc:chgData name="Jonathan Lerch (s)" userId="S::jonathan.lerch@students.fhnw.ch::6024525b-180f-4b9d-b6d4-99d05e3c23f9" providerId="AD" clId="Web-{4E90A86F-847D-4EBE-A42D-D653B0D05D64}" dt="2022-12-13T19:05:50.044" v="0"/>
        <pc:sldMkLst>
          <pc:docMk/>
          <pc:sldMk cId="1092030229" sldId="312"/>
        </pc:sldMkLst>
      </pc:sldChg>
      <pc:sldChg chg="mod modShow">
        <pc:chgData name="Jonathan Lerch (s)" userId="S::jonathan.lerch@students.fhnw.ch::6024525b-180f-4b9d-b6d4-99d05e3c23f9" providerId="AD" clId="Web-{4E90A86F-847D-4EBE-A42D-D653B0D05D64}" dt="2022-12-13T19:06:03.231" v="1"/>
        <pc:sldMkLst>
          <pc:docMk/>
          <pc:sldMk cId="3919358565" sldId="315"/>
        </pc:sldMkLst>
      </pc:sldChg>
    </pc:docChg>
  </pc:docChgLst>
  <pc:docChgLst>
    <pc:chgData name="Lukas Simon Oester (s)" userId="S::lukassimon.oester@students.fhnw.ch::d71c12c6-e04d-40f7-b753-ad406d101759" providerId="AD" clId="Web-{377BB5AC-1830-435E-BE2C-C185EC922527}"/>
    <pc:docChg chg="modSld">
      <pc:chgData name="Lukas Simon Oester (s)" userId="S::lukassimon.oester@students.fhnw.ch::d71c12c6-e04d-40f7-b753-ad406d101759" providerId="AD" clId="Web-{377BB5AC-1830-435E-BE2C-C185EC922527}" dt="2022-12-14T17:42:08.116" v="29" actId="1076"/>
      <pc:docMkLst>
        <pc:docMk/>
      </pc:docMkLst>
      <pc:sldChg chg="modSp">
        <pc:chgData name="Lukas Simon Oester (s)" userId="S::lukassimon.oester@students.fhnw.ch::d71c12c6-e04d-40f7-b753-ad406d101759" providerId="AD" clId="Web-{377BB5AC-1830-435E-BE2C-C185EC922527}" dt="2022-12-14T17:42:08.116" v="29" actId="1076"/>
        <pc:sldMkLst>
          <pc:docMk/>
          <pc:sldMk cId="285523832" sldId="258"/>
        </pc:sldMkLst>
        <pc:spChg chg="mod">
          <ac:chgData name="Lukas Simon Oester (s)" userId="S::lukassimon.oester@students.fhnw.ch::d71c12c6-e04d-40f7-b753-ad406d101759" providerId="AD" clId="Web-{377BB5AC-1830-435E-BE2C-C185EC922527}" dt="2022-12-14T17:41:12.850" v="27" actId="20577"/>
          <ac:spMkLst>
            <pc:docMk/>
            <pc:sldMk cId="285523832" sldId="258"/>
            <ac:spMk id="12" creationId="{CA17B45E-57F0-4725-89C0-3CD74A5097A3}"/>
          </ac:spMkLst>
        </pc:spChg>
        <pc:spChg chg="mod">
          <ac:chgData name="Lukas Simon Oester (s)" userId="S::lukassimon.oester@students.fhnw.ch::d71c12c6-e04d-40f7-b753-ad406d101759" providerId="AD" clId="Web-{377BB5AC-1830-435E-BE2C-C185EC922527}" dt="2022-12-14T17:39:36.599" v="5" actId="1076"/>
          <ac:spMkLst>
            <pc:docMk/>
            <pc:sldMk cId="285523832" sldId="258"/>
            <ac:spMk id="25" creationId="{B71ED942-EB58-F043-8CB3-7DFA1D37E7AA}"/>
          </ac:spMkLst>
        </pc:spChg>
        <pc:spChg chg="mod">
          <ac:chgData name="Lukas Simon Oester (s)" userId="S::lukassimon.oester@students.fhnw.ch::d71c12c6-e04d-40f7-b753-ad406d101759" providerId="AD" clId="Web-{377BB5AC-1830-435E-BE2C-C185EC922527}" dt="2022-12-14T17:42:02.116" v="28" actId="1076"/>
          <ac:spMkLst>
            <pc:docMk/>
            <pc:sldMk cId="285523832" sldId="258"/>
            <ac:spMk id="26" creationId="{E333907E-4CDB-8543-A4F0-F0907170153A}"/>
          </ac:spMkLst>
        </pc:spChg>
        <pc:spChg chg="mod">
          <ac:chgData name="Lukas Simon Oester (s)" userId="S::lukassimon.oester@students.fhnw.ch::d71c12c6-e04d-40f7-b753-ad406d101759" providerId="AD" clId="Web-{377BB5AC-1830-435E-BE2C-C185EC922527}" dt="2022-12-14T17:42:08.116" v="29" actId="1076"/>
          <ac:spMkLst>
            <pc:docMk/>
            <pc:sldMk cId="285523832" sldId="258"/>
            <ac:spMk id="31" creationId="{8D15CA90-C8DC-5247-B465-E15E91B7417D}"/>
          </ac:spMkLst>
        </pc:spChg>
      </pc:sldChg>
    </pc:docChg>
  </pc:docChgLst>
  <pc:docChgLst>
    <pc:chgData name="Lukas Simon Oester (s)" userId="d71c12c6-e04d-40f7-b753-ad406d101759" providerId="ADAL" clId="{077D34FB-2E03-4E96-8164-47053E5815C0}"/>
    <pc:docChg chg="undo custSel addSld delSld modSld">
      <pc:chgData name="Lukas Simon Oester (s)" userId="d71c12c6-e04d-40f7-b753-ad406d101759" providerId="ADAL" clId="{077D34FB-2E03-4E96-8164-47053E5815C0}" dt="2023-06-03T16:20:30.896" v="704" actId="20577"/>
      <pc:docMkLst>
        <pc:docMk/>
      </pc:docMkLst>
      <pc:sldChg chg="addSp delSp modSp mod modTransition delAnim modAnim">
        <pc:chgData name="Lukas Simon Oester (s)" userId="d71c12c6-e04d-40f7-b753-ad406d101759" providerId="ADAL" clId="{077D34FB-2E03-4E96-8164-47053E5815C0}" dt="2023-06-03T16:03:55.633" v="28" actId="1076"/>
        <pc:sldMkLst>
          <pc:docMk/>
          <pc:sldMk cId="339248915" sldId="314"/>
        </pc:sldMkLst>
        <pc:spChg chg="mod">
          <ac:chgData name="Lukas Simon Oester (s)" userId="d71c12c6-e04d-40f7-b753-ad406d101759" providerId="ADAL" clId="{077D34FB-2E03-4E96-8164-47053E5815C0}" dt="2023-06-03T14:28:08.794" v="12" actId="1076"/>
          <ac:spMkLst>
            <pc:docMk/>
            <pc:sldMk cId="339248915" sldId="314"/>
            <ac:spMk id="4" creationId="{B8A26839-24F2-DB76-4DDF-1263371B9D49}"/>
          </ac:spMkLst>
        </pc:spChg>
        <pc:spChg chg="mod">
          <ac:chgData name="Lukas Simon Oester (s)" userId="d71c12c6-e04d-40f7-b753-ad406d101759" providerId="ADAL" clId="{077D34FB-2E03-4E96-8164-47053E5815C0}" dt="2023-06-02T12:13:25" v="2" actId="20577"/>
          <ac:spMkLst>
            <pc:docMk/>
            <pc:sldMk cId="339248915" sldId="314"/>
            <ac:spMk id="5" creationId="{3302C68B-76A8-8B96-670C-33C178F64E4E}"/>
          </ac:spMkLst>
        </pc:spChg>
        <pc:spChg chg="mod">
          <ac:chgData name="Lukas Simon Oester (s)" userId="d71c12c6-e04d-40f7-b753-ad406d101759" providerId="ADAL" clId="{077D34FB-2E03-4E96-8164-47053E5815C0}" dt="2023-06-03T16:03:55.633" v="28" actId="1076"/>
          <ac:spMkLst>
            <pc:docMk/>
            <pc:sldMk cId="339248915" sldId="314"/>
            <ac:spMk id="34" creationId="{235F568F-B11D-8D42-BB64-19BEB8C3C076}"/>
          </ac:spMkLst>
        </pc:spChg>
        <pc:grpChg chg="del mod">
          <ac:chgData name="Lukas Simon Oester (s)" userId="d71c12c6-e04d-40f7-b753-ad406d101759" providerId="ADAL" clId="{077D34FB-2E03-4E96-8164-47053E5815C0}" dt="2023-06-03T16:03:40.236" v="24" actId="478"/>
          <ac:grpSpMkLst>
            <pc:docMk/>
            <pc:sldMk cId="339248915" sldId="314"/>
            <ac:grpSpMk id="3" creationId="{F3348E05-5AA4-88E3-9848-2D3F99541F16}"/>
          </ac:grpSpMkLst>
        </pc:grpChg>
        <pc:picChg chg="add mod">
          <ac:chgData name="Lukas Simon Oester (s)" userId="d71c12c6-e04d-40f7-b753-ad406d101759" providerId="ADAL" clId="{077D34FB-2E03-4E96-8164-47053E5815C0}" dt="2023-06-03T16:03:45.900" v="25" actId="1076"/>
          <ac:picMkLst>
            <pc:docMk/>
            <pc:sldMk cId="339248915" sldId="314"/>
            <ac:picMk id="2" creationId="{C9C6DE21-C1C7-6C39-E93E-3E6645C0E36E}"/>
          </ac:picMkLst>
        </pc:picChg>
        <pc:picChg chg="add del mod">
          <ac:chgData name="Lukas Simon Oester (s)" userId="d71c12c6-e04d-40f7-b753-ad406d101759" providerId="ADAL" clId="{077D34FB-2E03-4E96-8164-47053E5815C0}" dt="2023-06-02T12:14:08.911" v="7" actId="478"/>
          <ac:picMkLst>
            <pc:docMk/>
            <pc:sldMk cId="339248915" sldId="314"/>
            <ac:picMk id="8" creationId="{95BF7EEA-5F9A-F431-39B5-F48B757643D0}"/>
          </ac:picMkLst>
        </pc:picChg>
      </pc:sldChg>
      <pc:sldChg chg="addSp delSp modSp new del mod modTransition delAnim modAnim">
        <pc:chgData name="Lukas Simon Oester (s)" userId="d71c12c6-e04d-40f7-b753-ad406d101759" providerId="ADAL" clId="{077D34FB-2E03-4E96-8164-47053E5815C0}" dt="2023-06-03T16:04:01.981" v="30" actId="2696"/>
        <pc:sldMkLst>
          <pc:docMk/>
          <pc:sldMk cId="236933260" sldId="329"/>
        </pc:sldMkLst>
        <pc:picChg chg="add del mod">
          <ac:chgData name="Lukas Simon Oester (s)" userId="d71c12c6-e04d-40f7-b753-ad406d101759" providerId="ADAL" clId="{077D34FB-2E03-4E96-8164-47053E5815C0}" dt="2023-06-03T14:30:52.302" v="16" actId="478"/>
          <ac:picMkLst>
            <pc:docMk/>
            <pc:sldMk cId="236933260" sldId="329"/>
            <ac:picMk id="4" creationId="{FA4C84BA-8972-BFC5-5A83-00F8BD1FB912}"/>
          </ac:picMkLst>
        </pc:picChg>
        <pc:picChg chg="add del mod">
          <ac:chgData name="Lukas Simon Oester (s)" userId="d71c12c6-e04d-40f7-b753-ad406d101759" providerId="ADAL" clId="{077D34FB-2E03-4E96-8164-47053E5815C0}" dt="2023-06-03T14:42:23.935" v="18" actId="478"/>
          <ac:picMkLst>
            <pc:docMk/>
            <pc:sldMk cId="236933260" sldId="329"/>
            <ac:picMk id="5" creationId="{BF58DDA7-6305-1F1D-A33A-EAADCD2164A4}"/>
          </ac:picMkLst>
        </pc:picChg>
        <pc:picChg chg="add del mod">
          <ac:chgData name="Lukas Simon Oester (s)" userId="d71c12c6-e04d-40f7-b753-ad406d101759" providerId="ADAL" clId="{077D34FB-2E03-4E96-8164-47053E5815C0}" dt="2023-06-03T16:03:52.065" v="26" actId="478"/>
          <ac:picMkLst>
            <pc:docMk/>
            <pc:sldMk cId="236933260" sldId="329"/>
            <ac:picMk id="6" creationId="{9D5AE41B-8718-3ACF-E595-3D27DAB4C810}"/>
          </ac:picMkLst>
        </pc:picChg>
      </pc:sldChg>
      <pc:sldChg chg="addSp delSp modSp add mod modClrScheme delAnim chgLayout modNotesTx">
        <pc:chgData name="Lukas Simon Oester (s)" userId="d71c12c6-e04d-40f7-b753-ad406d101759" providerId="ADAL" clId="{077D34FB-2E03-4E96-8164-47053E5815C0}" dt="2023-06-03T16:18:56.564" v="529" actId="20577"/>
        <pc:sldMkLst>
          <pc:docMk/>
          <pc:sldMk cId="3696938943" sldId="330"/>
        </pc:sldMkLst>
        <pc:spChg chg="add del mod ord">
          <ac:chgData name="Lukas Simon Oester (s)" userId="d71c12c6-e04d-40f7-b753-ad406d101759" providerId="ADAL" clId="{077D34FB-2E03-4E96-8164-47053E5815C0}" dt="2023-06-03T16:10:02.753" v="326" actId="22"/>
          <ac:spMkLst>
            <pc:docMk/>
            <pc:sldMk cId="3696938943" sldId="330"/>
            <ac:spMk id="3" creationId="{20EBCE99-D356-6782-D053-52A63F2032D1}"/>
          </ac:spMkLst>
        </pc:spChg>
        <pc:spChg chg="add mod ord">
          <ac:chgData name="Lukas Simon Oester (s)" userId="d71c12c6-e04d-40f7-b753-ad406d101759" providerId="ADAL" clId="{077D34FB-2E03-4E96-8164-47053E5815C0}" dt="2023-06-03T16:09:04.641" v="324" actId="108"/>
          <ac:spMkLst>
            <pc:docMk/>
            <pc:sldMk cId="3696938943" sldId="330"/>
            <ac:spMk id="4" creationId="{2966356B-FBF9-FB48-7DA5-04EB425C898C}"/>
          </ac:spMkLst>
        </pc:spChg>
        <pc:spChg chg="add mod ord">
          <ac:chgData name="Lukas Simon Oester (s)" userId="d71c12c6-e04d-40f7-b753-ad406d101759" providerId="ADAL" clId="{077D34FB-2E03-4E96-8164-47053E5815C0}" dt="2023-06-03T16:09:07.996" v="325" actId="108"/>
          <ac:spMkLst>
            <pc:docMk/>
            <pc:sldMk cId="3696938943" sldId="330"/>
            <ac:spMk id="5" creationId="{ECDBFAD2-7DAE-F594-B69B-63BF424519CE}"/>
          </ac:spMkLst>
        </pc:spChg>
        <pc:spChg chg="add del mod ord">
          <ac:chgData name="Lukas Simon Oester (s)" userId="d71c12c6-e04d-40f7-b753-ad406d101759" providerId="ADAL" clId="{077D34FB-2E03-4E96-8164-47053E5815C0}" dt="2023-06-03T16:11:20.859" v="328" actId="22"/>
          <ac:spMkLst>
            <pc:docMk/>
            <pc:sldMk cId="3696938943" sldId="330"/>
            <ac:spMk id="6" creationId="{20E3ADBB-04A9-5126-3F2B-1A6048FB4F14}"/>
          </ac:spMkLst>
        </pc:spChg>
        <pc:spChg chg="add del mod">
          <ac:chgData name="Lukas Simon Oester (s)" userId="d71c12c6-e04d-40f7-b753-ad406d101759" providerId="ADAL" clId="{077D34FB-2E03-4E96-8164-47053E5815C0}" dt="2023-06-03T16:11:40.652" v="332" actId="22"/>
          <ac:spMkLst>
            <pc:docMk/>
            <pc:sldMk cId="3696938943" sldId="330"/>
            <ac:spMk id="15" creationId="{CEF702A4-97F2-51E5-027D-787A3B8B4FE7}"/>
          </ac:spMkLst>
        </pc:spChg>
        <pc:spChg chg="mod ord">
          <ac:chgData name="Lukas Simon Oester (s)" userId="d71c12c6-e04d-40f7-b753-ad406d101759" providerId="ADAL" clId="{077D34FB-2E03-4E96-8164-47053E5815C0}" dt="2023-06-03T16:08:21.214" v="318" actId="700"/>
          <ac:spMkLst>
            <pc:docMk/>
            <pc:sldMk cId="3696938943" sldId="330"/>
            <ac:spMk id="24" creationId="{6FF5F564-0C08-4A3C-8BAC-1FADF459417F}"/>
          </ac:spMkLst>
        </pc:spChg>
        <pc:spChg chg="mod ord">
          <ac:chgData name="Lukas Simon Oester (s)" userId="d71c12c6-e04d-40f7-b753-ad406d101759" providerId="ADAL" clId="{077D34FB-2E03-4E96-8164-47053E5815C0}" dt="2023-06-03T16:08:21.214" v="318" actId="700"/>
          <ac:spMkLst>
            <pc:docMk/>
            <pc:sldMk cId="3696938943" sldId="330"/>
            <ac:spMk id="30" creationId="{3FD97220-238C-4B5C-B737-656934393140}"/>
          </ac:spMkLst>
        </pc:spChg>
        <pc:picChg chg="del">
          <ac:chgData name="Lukas Simon Oester (s)" userId="d71c12c6-e04d-40f7-b753-ad406d101759" providerId="ADAL" clId="{077D34FB-2E03-4E96-8164-47053E5815C0}" dt="2023-06-03T16:04:04.823" v="31" actId="478"/>
          <ac:picMkLst>
            <pc:docMk/>
            <pc:sldMk cId="3696938943" sldId="330"/>
            <ac:picMk id="2" creationId="{C9C6DE21-C1C7-6C39-E93E-3E6645C0E36E}"/>
          </ac:picMkLst>
        </pc:picChg>
        <pc:picChg chg="add mod ord">
          <ac:chgData name="Lukas Simon Oester (s)" userId="d71c12c6-e04d-40f7-b753-ad406d101759" providerId="ADAL" clId="{077D34FB-2E03-4E96-8164-47053E5815C0}" dt="2023-06-03T16:13:09.141" v="346" actId="108"/>
          <ac:picMkLst>
            <pc:docMk/>
            <pc:sldMk cId="3696938943" sldId="330"/>
            <ac:picMk id="11" creationId="{E3A71B65-76B0-E4FB-00BF-6243F200BD9D}"/>
          </ac:picMkLst>
        </pc:picChg>
        <pc:picChg chg="add del mod ord">
          <ac:chgData name="Lukas Simon Oester (s)" userId="d71c12c6-e04d-40f7-b753-ad406d101759" providerId="ADAL" clId="{077D34FB-2E03-4E96-8164-47053E5815C0}" dt="2023-06-03T16:11:39.068" v="331" actId="478"/>
          <ac:picMkLst>
            <pc:docMk/>
            <pc:sldMk cId="3696938943" sldId="330"/>
            <ac:picMk id="13" creationId="{7F8B924C-6395-36EB-CF08-D0F7A8E369BF}"/>
          </ac:picMkLst>
        </pc:picChg>
        <pc:picChg chg="add mod ord modCrop">
          <ac:chgData name="Lukas Simon Oester (s)" userId="d71c12c6-e04d-40f7-b753-ad406d101759" providerId="ADAL" clId="{077D34FB-2E03-4E96-8164-47053E5815C0}" dt="2023-06-03T16:13:13.147" v="347" actId="108"/>
          <ac:picMkLst>
            <pc:docMk/>
            <pc:sldMk cId="3696938943" sldId="330"/>
            <ac:picMk id="17" creationId="{729DC829-F6E1-C01C-4424-6ABE9BC6868B}"/>
          </ac:picMkLst>
        </pc:picChg>
      </pc:sldChg>
      <pc:sldChg chg="addSp delSp modSp add mod modNotesTx">
        <pc:chgData name="Lukas Simon Oester (s)" userId="d71c12c6-e04d-40f7-b753-ad406d101759" providerId="ADAL" clId="{077D34FB-2E03-4E96-8164-47053E5815C0}" dt="2023-06-03T16:20:30.896" v="704" actId="20577"/>
        <pc:sldMkLst>
          <pc:docMk/>
          <pc:sldMk cId="2178853228" sldId="331"/>
        </pc:sldMkLst>
        <pc:spChg chg="mod">
          <ac:chgData name="Lukas Simon Oester (s)" userId="d71c12c6-e04d-40f7-b753-ad406d101759" providerId="ADAL" clId="{077D34FB-2E03-4E96-8164-47053E5815C0}" dt="2023-06-03T16:14:29.535" v="408" actId="20577"/>
          <ac:spMkLst>
            <pc:docMk/>
            <pc:sldMk cId="2178853228" sldId="331"/>
            <ac:spMk id="4" creationId="{2966356B-FBF9-FB48-7DA5-04EB425C898C}"/>
          </ac:spMkLst>
        </pc:spChg>
        <pc:spChg chg="mod">
          <ac:chgData name="Lukas Simon Oester (s)" userId="d71c12c6-e04d-40f7-b753-ad406d101759" providerId="ADAL" clId="{077D34FB-2E03-4E96-8164-47053E5815C0}" dt="2023-06-03T16:14:35.173" v="423" actId="20577"/>
          <ac:spMkLst>
            <pc:docMk/>
            <pc:sldMk cId="2178853228" sldId="331"/>
            <ac:spMk id="5" creationId="{ECDBFAD2-7DAE-F594-B69B-63BF424519CE}"/>
          </ac:spMkLst>
        </pc:spChg>
        <pc:spChg chg="add del mod">
          <ac:chgData name="Lukas Simon Oester (s)" userId="d71c12c6-e04d-40f7-b753-ad406d101759" providerId="ADAL" clId="{077D34FB-2E03-4E96-8164-47053E5815C0}" dt="2023-06-03T16:15:18.923" v="430"/>
          <ac:spMkLst>
            <pc:docMk/>
            <pc:sldMk cId="2178853228" sldId="331"/>
            <ac:spMk id="8" creationId="{E0C701C4-1F31-A178-ECE1-349697F241FD}"/>
          </ac:spMkLst>
        </pc:spChg>
        <pc:spChg chg="add del mod">
          <ac:chgData name="Lukas Simon Oester (s)" userId="d71c12c6-e04d-40f7-b753-ad406d101759" providerId="ADAL" clId="{077D34FB-2E03-4E96-8164-47053E5815C0}" dt="2023-06-03T16:16:55.033" v="435" actId="22"/>
          <ac:spMkLst>
            <pc:docMk/>
            <pc:sldMk cId="2178853228" sldId="331"/>
            <ac:spMk id="12" creationId="{40895E30-E29C-13E4-AF61-1717485F3BF2}"/>
          </ac:spMkLst>
        </pc:spChg>
        <pc:picChg chg="add del mod">
          <ac:chgData name="Lukas Simon Oester (s)" userId="d71c12c6-e04d-40f7-b753-ad406d101759" providerId="ADAL" clId="{077D34FB-2E03-4E96-8164-47053E5815C0}" dt="2023-06-03T16:15:18.215" v="429" actId="21"/>
          <ac:picMkLst>
            <pc:docMk/>
            <pc:sldMk cId="2178853228" sldId="331"/>
            <ac:picMk id="3" creationId="{0050A60C-2312-446F-38F3-8DAD9759C036}"/>
          </ac:picMkLst>
        </pc:picChg>
        <pc:picChg chg="add mod">
          <ac:chgData name="Lukas Simon Oester (s)" userId="d71c12c6-e04d-40f7-b753-ad406d101759" providerId="ADAL" clId="{077D34FB-2E03-4E96-8164-47053E5815C0}" dt="2023-06-03T16:15:25.404" v="433" actId="1076"/>
          <ac:picMkLst>
            <pc:docMk/>
            <pc:sldMk cId="2178853228" sldId="331"/>
            <ac:picMk id="9" creationId="{20064F93-E719-C2A4-A943-0D8765E51A6B}"/>
          </ac:picMkLst>
        </pc:picChg>
        <pc:picChg chg="del mod">
          <ac:chgData name="Lukas Simon Oester (s)" userId="d71c12c6-e04d-40f7-b753-ad406d101759" providerId="ADAL" clId="{077D34FB-2E03-4E96-8164-47053E5815C0}" dt="2023-06-03T16:15:15.457" v="428" actId="478"/>
          <ac:picMkLst>
            <pc:docMk/>
            <pc:sldMk cId="2178853228" sldId="331"/>
            <ac:picMk id="11" creationId="{E3A71B65-76B0-E4FB-00BF-6243F200BD9D}"/>
          </ac:picMkLst>
        </pc:picChg>
        <pc:picChg chg="add mod ord">
          <ac:chgData name="Lukas Simon Oester (s)" userId="d71c12c6-e04d-40f7-b753-ad406d101759" providerId="ADAL" clId="{077D34FB-2E03-4E96-8164-47053E5815C0}" dt="2023-06-03T16:17:56.453" v="441" actId="14100"/>
          <ac:picMkLst>
            <pc:docMk/>
            <pc:sldMk cId="2178853228" sldId="331"/>
            <ac:picMk id="14" creationId="{C7E6E801-C718-08B5-644D-4175E94CB63E}"/>
          </ac:picMkLst>
        </pc:picChg>
        <pc:picChg chg="del">
          <ac:chgData name="Lukas Simon Oester (s)" userId="d71c12c6-e04d-40f7-b753-ad406d101759" providerId="ADAL" clId="{077D34FB-2E03-4E96-8164-47053E5815C0}" dt="2023-06-03T16:15:32.905" v="434" actId="478"/>
          <ac:picMkLst>
            <pc:docMk/>
            <pc:sldMk cId="2178853228" sldId="331"/>
            <ac:picMk id="17" creationId="{729DC829-F6E1-C01C-4424-6ABE9BC6868B}"/>
          </ac:picMkLst>
        </pc:picChg>
      </pc:sldChg>
    </pc:docChg>
  </pc:docChgLst>
  <pc:docChgLst>
    <pc:chgData name="Nils Beutling (s)" userId="322faba3-5c5c-4816-9daf-cd8a839b7351" providerId="ADAL" clId="{0482D8FC-E7B1-4932-8D56-A3EF9A4FF378}"/>
    <pc:docChg chg="undo redo custSel addSld modSld">
      <pc:chgData name="Nils Beutling (s)" userId="322faba3-5c5c-4816-9daf-cd8a839b7351" providerId="ADAL" clId="{0482D8FC-E7B1-4932-8D56-A3EF9A4FF378}" dt="2023-06-08T10:43:42.983" v="991" actId="14100"/>
      <pc:docMkLst>
        <pc:docMk/>
      </pc:docMkLst>
      <pc:sldChg chg="modSp mod">
        <pc:chgData name="Nils Beutling (s)" userId="322faba3-5c5c-4816-9daf-cd8a839b7351" providerId="ADAL" clId="{0482D8FC-E7B1-4932-8D56-A3EF9A4FF378}" dt="2023-05-26T13:20:42.672" v="117" actId="20577"/>
        <pc:sldMkLst>
          <pc:docMk/>
          <pc:sldMk cId="3254356326" sldId="257"/>
        </pc:sldMkLst>
        <pc:spChg chg="mod">
          <ac:chgData name="Nils Beutling (s)" userId="322faba3-5c5c-4816-9daf-cd8a839b7351" providerId="ADAL" clId="{0482D8FC-E7B1-4932-8D56-A3EF9A4FF378}" dt="2023-05-26T13:20:23.366" v="114" actId="20577"/>
          <ac:spMkLst>
            <pc:docMk/>
            <pc:sldMk cId="3254356326" sldId="257"/>
            <ac:spMk id="24" creationId="{C1165547-DF3A-4694-9097-2BDAF2003713}"/>
          </ac:spMkLst>
        </pc:spChg>
        <pc:spChg chg="mod">
          <ac:chgData name="Nils Beutling (s)" userId="322faba3-5c5c-4816-9daf-cd8a839b7351" providerId="ADAL" clId="{0482D8FC-E7B1-4932-8D56-A3EF9A4FF378}" dt="2023-05-26T13:20:42.672" v="117" actId="20577"/>
          <ac:spMkLst>
            <pc:docMk/>
            <pc:sldMk cId="3254356326" sldId="257"/>
            <ac:spMk id="55" creationId="{6BBBCB2E-F413-4381-8378-02FDC20EA4F6}"/>
          </ac:spMkLst>
        </pc:spChg>
      </pc:sldChg>
      <pc:sldChg chg="addSp modSp mod">
        <pc:chgData name="Nils Beutling (s)" userId="322faba3-5c5c-4816-9daf-cd8a839b7351" providerId="ADAL" clId="{0482D8FC-E7B1-4932-8D56-A3EF9A4FF378}" dt="2023-05-26T14:46:00.422" v="936" actId="790"/>
        <pc:sldMkLst>
          <pc:docMk/>
          <pc:sldMk cId="2414647437" sldId="289"/>
        </pc:sldMkLst>
        <pc:spChg chg="mod">
          <ac:chgData name="Nils Beutling (s)" userId="322faba3-5c5c-4816-9daf-cd8a839b7351" providerId="ADAL" clId="{0482D8FC-E7B1-4932-8D56-A3EF9A4FF378}" dt="2023-05-26T14:46:00.422" v="936" actId="790"/>
          <ac:spMkLst>
            <pc:docMk/>
            <pc:sldMk cId="2414647437" sldId="289"/>
            <ac:spMk id="67" creationId="{EFA5AF66-F428-4EBE-A3A8-9F827101F023}"/>
          </ac:spMkLst>
        </pc:spChg>
        <pc:picChg chg="add mod">
          <ac:chgData name="Nils Beutling (s)" userId="322faba3-5c5c-4816-9daf-cd8a839b7351" providerId="ADAL" clId="{0482D8FC-E7B1-4932-8D56-A3EF9A4FF378}" dt="2023-05-26T14:27:24.144" v="708" actId="1076"/>
          <ac:picMkLst>
            <pc:docMk/>
            <pc:sldMk cId="2414647437" sldId="289"/>
            <ac:picMk id="3" creationId="{49B6F74A-C7A5-2AF1-144E-C48EE8E87BD4}"/>
          </ac:picMkLst>
        </pc:picChg>
        <pc:picChg chg="ord">
          <ac:chgData name="Nils Beutling (s)" userId="322faba3-5c5c-4816-9daf-cd8a839b7351" providerId="ADAL" clId="{0482D8FC-E7B1-4932-8D56-A3EF9A4FF378}" dt="2023-05-26T14:27:18.931" v="707" actId="167"/>
          <ac:picMkLst>
            <pc:docMk/>
            <pc:sldMk cId="2414647437" sldId="289"/>
            <ac:picMk id="15" creationId="{16308673-7360-FEF4-668B-17ED3B9A184F}"/>
          </ac:picMkLst>
        </pc:picChg>
      </pc:sldChg>
      <pc:sldChg chg="addSp delSp modSp mod addCm delCm modCm">
        <pc:chgData name="Nils Beutling (s)" userId="322faba3-5c5c-4816-9daf-cd8a839b7351" providerId="ADAL" clId="{0482D8FC-E7B1-4932-8D56-A3EF9A4FF378}" dt="2023-06-08T10:39:44.799" v="977" actId="14100"/>
        <pc:sldMkLst>
          <pc:docMk/>
          <pc:sldMk cId="3106268911" sldId="290"/>
        </pc:sldMkLst>
        <pc:spChg chg="mod">
          <ac:chgData name="Nils Beutling (s)" userId="322faba3-5c5c-4816-9daf-cd8a839b7351" providerId="ADAL" clId="{0482D8FC-E7B1-4932-8D56-A3EF9A4FF378}" dt="2023-05-22T17:50:34.778" v="110" actId="14100"/>
          <ac:spMkLst>
            <pc:docMk/>
            <pc:sldMk cId="3106268911" sldId="290"/>
            <ac:spMk id="5" creationId="{7729E46B-B8F0-351E-2263-8D693C31DFB7}"/>
          </ac:spMkLst>
        </pc:spChg>
        <pc:spChg chg="mod">
          <ac:chgData name="Nils Beutling (s)" userId="322faba3-5c5c-4816-9daf-cd8a839b7351" providerId="ADAL" clId="{0482D8FC-E7B1-4932-8D56-A3EF9A4FF378}" dt="2023-06-08T10:39:41.866" v="976" actId="20577"/>
          <ac:spMkLst>
            <pc:docMk/>
            <pc:sldMk cId="3106268911" sldId="290"/>
            <ac:spMk id="21" creationId="{31398554-377C-35EC-BF3A-C170CBE54327}"/>
          </ac:spMkLst>
        </pc:spChg>
        <pc:grpChg chg="mod">
          <ac:chgData name="Nils Beutling (s)" userId="322faba3-5c5c-4816-9daf-cd8a839b7351" providerId="ADAL" clId="{0482D8FC-E7B1-4932-8D56-A3EF9A4FF378}" dt="2023-05-22T17:50:32.460" v="109" actId="14100"/>
          <ac:grpSpMkLst>
            <pc:docMk/>
            <pc:sldMk cId="3106268911" sldId="290"/>
            <ac:grpSpMk id="3" creationId="{D42854A8-E79F-C068-0A5F-DB4D5A48250D}"/>
          </ac:grpSpMkLst>
        </pc:grpChg>
        <pc:grpChg chg="del mod">
          <ac:chgData name="Nils Beutling (s)" userId="322faba3-5c5c-4816-9daf-cd8a839b7351" providerId="ADAL" clId="{0482D8FC-E7B1-4932-8D56-A3EF9A4FF378}" dt="2023-05-26T13:34:04.400" v="133"/>
          <ac:grpSpMkLst>
            <pc:docMk/>
            <pc:sldMk cId="3106268911" sldId="290"/>
            <ac:grpSpMk id="12" creationId="{25D77415-435F-8001-4EA4-52D84A947D40}"/>
          </ac:grpSpMkLst>
        </pc:grpChg>
        <pc:grpChg chg="mod">
          <ac:chgData name="Nils Beutling (s)" userId="322faba3-5c5c-4816-9daf-cd8a839b7351" providerId="ADAL" clId="{0482D8FC-E7B1-4932-8D56-A3EF9A4FF378}" dt="2023-06-08T10:39:44.799" v="977" actId="14100"/>
          <ac:grpSpMkLst>
            <pc:docMk/>
            <pc:sldMk cId="3106268911" sldId="290"/>
            <ac:grpSpMk id="12" creationId="{6A458E52-12C5-1CA5-1F80-FA5255049FA5}"/>
          </ac:grpSpMkLst>
        </pc:grpChg>
        <pc:grpChg chg="del mod">
          <ac:chgData name="Nils Beutling (s)" userId="322faba3-5c5c-4816-9daf-cd8a839b7351" providerId="ADAL" clId="{0482D8FC-E7B1-4932-8D56-A3EF9A4FF378}" dt="2023-05-26T13:34:04.400" v="133"/>
          <ac:grpSpMkLst>
            <pc:docMk/>
            <pc:sldMk cId="3106268911" sldId="290"/>
            <ac:grpSpMk id="16" creationId="{5DB64605-EC9B-E6D2-DEC7-807F11A68D07}"/>
          </ac:grpSpMkLst>
        </pc:grpChg>
        <pc:grpChg chg="del mod">
          <ac:chgData name="Nils Beutling (s)" userId="322faba3-5c5c-4816-9daf-cd8a839b7351" providerId="ADAL" clId="{0482D8FC-E7B1-4932-8D56-A3EF9A4FF378}" dt="2023-05-26T13:34:28.470" v="165"/>
          <ac:grpSpMkLst>
            <pc:docMk/>
            <pc:sldMk cId="3106268911" sldId="290"/>
            <ac:grpSpMk id="21" creationId="{EA2F5CD1-9099-95A4-853C-1F57F318EDAB}"/>
          </ac:grpSpMkLst>
        </pc:grpChg>
        <pc:grpChg chg="del mod">
          <ac:chgData name="Nils Beutling (s)" userId="322faba3-5c5c-4816-9daf-cd8a839b7351" providerId="ADAL" clId="{0482D8FC-E7B1-4932-8D56-A3EF9A4FF378}" dt="2023-05-26T13:34:28.470" v="165"/>
          <ac:grpSpMkLst>
            <pc:docMk/>
            <pc:sldMk cId="3106268911" sldId="290"/>
            <ac:grpSpMk id="27" creationId="{068B063C-D1D2-3265-F665-6450C5D22663}"/>
          </ac:grpSpMkLst>
        </pc:grpChg>
        <pc:grpChg chg="del mod">
          <ac:chgData name="Nils Beutling (s)" userId="322faba3-5c5c-4816-9daf-cd8a839b7351" providerId="ADAL" clId="{0482D8FC-E7B1-4932-8D56-A3EF9A4FF378}" dt="2023-05-26T13:34:12.675" v="145"/>
          <ac:grpSpMkLst>
            <pc:docMk/>
            <pc:sldMk cId="3106268911" sldId="290"/>
            <ac:grpSpMk id="31" creationId="{D0B7ADFC-7E29-31EF-BF4A-179D687C07E6}"/>
          </ac:grpSpMkLst>
        </pc:grpChg>
        <pc:grpChg chg="del mod">
          <ac:chgData name="Nils Beutling (s)" userId="322faba3-5c5c-4816-9daf-cd8a839b7351" providerId="ADAL" clId="{0482D8FC-E7B1-4932-8D56-A3EF9A4FF378}" dt="2023-05-26T13:34:23.256" v="159"/>
          <ac:grpSpMkLst>
            <pc:docMk/>
            <pc:sldMk cId="3106268911" sldId="290"/>
            <ac:grpSpMk id="33" creationId="{2570F252-F087-A815-84BA-699EDC7A6A17}"/>
          </ac:grpSpMkLst>
        </pc:grpChg>
        <pc:grpChg chg="del mod">
          <ac:chgData name="Nils Beutling (s)" userId="322faba3-5c5c-4816-9daf-cd8a839b7351" providerId="ADAL" clId="{0482D8FC-E7B1-4932-8D56-A3EF9A4FF378}" dt="2023-05-26T13:34:16.851" v="151"/>
          <ac:grpSpMkLst>
            <pc:docMk/>
            <pc:sldMk cId="3106268911" sldId="290"/>
            <ac:grpSpMk id="39" creationId="{A2D37493-B0E0-38DD-772B-3C51595E0D91}"/>
          </ac:grpSpMkLst>
        </pc:grpChg>
        <pc:grpChg chg="del mod">
          <ac:chgData name="Nils Beutling (s)" userId="322faba3-5c5c-4816-9daf-cd8a839b7351" providerId="ADAL" clId="{0482D8FC-E7B1-4932-8D56-A3EF9A4FF378}" dt="2023-05-26T13:34:19.282" v="155"/>
          <ac:grpSpMkLst>
            <pc:docMk/>
            <pc:sldMk cId="3106268911" sldId="290"/>
            <ac:grpSpMk id="40" creationId="{D08F2E77-83DD-4502-AA51-9FAE1839711A}"/>
          </ac:grpSpMkLst>
        </pc:grpChg>
        <pc:grpChg chg="del mod">
          <ac:chgData name="Nils Beutling (s)" userId="322faba3-5c5c-4816-9daf-cd8a839b7351" providerId="ADAL" clId="{0482D8FC-E7B1-4932-8D56-A3EF9A4FF378}" dt="2023-05-26T13:34:24.045" v="161"/>
          <ac:grpSpMkLst>
            <pc:docMk/>
            <pc:sldMk cId="3106268911" sldId="290"/>
            <ac:grpSpMk id="44" creationId="{DFA05918-B26D-0F07-37C5-AF804E85CE75}"/>
          </ac:grpSpMkLst>
        </pc:grpChg>
        <pc:grpChg chg="del mod">
          <ac:chgData name="Nils Beutling (s)" userId="322faba3-5c5c-4816-9daf-cd8a839b7351" providerId="ADAL" clId="{0482D8FC-E7B1-4932-8D56-A3EF9A4FF378}" dt="2023-05-26T13:34:28.470" v="165"/>
          <ac:grpSpMkLst>
            <pc:docMk/>
            <pc:sldMk cId="3106268911" sldId="290"/>
            <ac:grpSpMk id="46" creationId="{58B55557-C389-181C-9242-3D23A01C6257}"/>
          </ac:grpSpMkLst>
        </pc:grpChg>
        <pc:grpChg chg="del mod">
          <ac:chgData name="Nils Beutling (s)" userId="322faba3-5c5c-4816-9daf-cd8a839b7351" providerId="ADAL" clId="{0482D8FC-E7B1-4932-8D56-A3EF9A4FF378}" dt="2023-05-26T13:34:38.212" v="168"/>
          <ac:grpSpMkLst>
            <pc:docMk/>
            <pc:sldMk cId="3106268911" sldId="290"/>
            <ac:grpSpMk id="50" creationId="{0E889000-4632-66E3-632E-8953FCF5F589}"/>
          </ac:grpSpMkLst>
        </pc:grpChg>
        <pc:grpChg chg="mod">
          <ac:chgData name="Nils Beutling (s)" userId="322faba3-5c5c-4816-9daf-cd8a839b7351" providerId="ADAL" clId="{0482D8FC-E7B1-4932-8D56-A3EF9A4FF378}" dt="2023-05-26T13:34:38.212" v="168"/>
          <ac:grpSpMkLst>
            <pc:docMk/>
            <pc:sldMk cId="3106268911" sldId="290"/>
            <ac:grpSpMk id="53" creationId="{B0F7E3A6-989B-4A2F-9EE2-FA81F754E7A9}"/>
          </ac:grpSpMkLst>
        </pc:grpChg>
        <pc:grpChg chg="del mod">
          <ac:chgData name="Nils Beutling (s)" userId="322faba3-5c5c-4816-9daf-cd8a839b7351" providerId="ADAL" clId="{0482D8FC-E7B1-4932-8D56-A3EF9A4FF378}" dt="2023-05-26T13:34:47.340" v="183"/>
          <ac:grpSpMkLst>
            <pc:docMk/>
            <pc:sldMk cId="3106268911" sldId="290"/>
            <ac:grpSpMk id="61" creationId="{F0C86D90-F8D2-6E0F-BED9-A4329DF27058}"/>
          </ac:grpSpMkLst>
        </pc:grpChg>
        <pc:grpChg chg="del mod">
          <ac:chgData name="Nils Beutling (s)" userId="322faba3-5c5c-4816-9daf-cd8a839b7351" providerId="ADAL" clId="{0482D8FC-E7B1-4932-8D56-A3EF9A4FF378}" dt="2023-05-26T13:35:02.297" v="210"/>
          <ac:grpSpMkLst>
            <pc:docMk/>
            <pc:sldMk cId="3106268911" sldId="290"/>
            <ac:grpSpMk id="70" creationId="{FC3F5881-372B-419F-151B-E8957E104665}"/>
          </ac:grpSpMkLst>
        </pc:grpChg>
        <pc:grpChg chg="del mod">
          <ac:chgData name="Nils Beutling (s)" userId="322faba3-5c5c-4816-9daf-cd8a839b7351" providerId="ADAL" clId="{0482D8FC-E7B1-4932-8D56-A3EF9A4FF378}" dt="2023-05-26T13:34:55.841" v="197"/>
          <ac:grpSpMkLst>
            <pc:docMk/>
            <pc:sldMk cId="3106268911" sldId="290"/>
            <ac:grpSpMk id="84" creationId="{7F605074-4CC8-A085-5213-5AAD1BC7D985}"/>
          </ac:grpSpMkLst>
        </pc:grpChg>
        <pc:grpChg chg="del mod">
          <ac:chgData name="Nils Beutling (s)" userId="322faba3-5c5c-4816-9daf-cd8a839b7351" providerId="ADAL" clId="{0482D8FC-E7B1-4932-8D56-A3EF9A4FF378}" dt="2023-05-26T13:34:58.907" v="205"/>
          <ac:grpSpMkLst>
            <pc:docMk/>
            <pc:sldMk cId="3106268911" sldId="290"/>
            <ac:grpSpMk id="85" creationId="{26FA8D7C-ABD1-5789-3528-BBE25B1F1CF2}"/>
          </ac:grpSpMkLst>
        </pc:grpChg>
        <pc:grpChg chg="del mod">
          <ac:chgData name="Nils Beutling (s)" userId="322faba3-5c5c-4816-9daf-cd8a839b7351" providerId="ADAL" clId="{0482D8FC-E7B1-4932-8D56-A3EF9A4FF378}" dt="2023-05-26T13:35:02.297" v="210"/>
          <ac:grpSpMkLst>
            <pc:docMk/>
            <pc:sldMk cId="3106268911" sldId="290"/>
            <ac:grpSpMk id="99" creationId="{48EC8353-C201-333B-3A5D-6F979D0C3285}"/>
          </ac:grpSpMkLst>
        </pc:grpChg>
        <pc:grpChg chg="del mod">
          <ac:chgData name="Nils Beutling (s)" userId="322faba3-5c5c-4816-9daf-cd8a839b7351" providerId="ADAL" clId="{0482D8FC-E7B1-4932-8D56-A3EF9A4FF378}" dt="2023-05-26T13:35:26.565" v="238"/>
          <ac:grpSpMkLst>
            <pc:docMk/>
            <pc:sldMk cId="3106268911" sldId="290"/>
            <ac:grpSpMk id="104" creationId="{AEE6821B-A6AF-0849-1ADD-943BD55EDAC5}"/>
          </ac:grpSpMkLst>
        </pc:grpChg>
        <pc:grpChg chg="del mod">
          <ac:chgData name="Nils Beutling (s)" userId="322faba3-5c5c-4816-9daf-cd8a839b7351" providerId="ADAL" clId="{0482D8FC-E7B1-4932-8D56-A3EF9A4FF378}" dt="2023-05-26T13:35:08.788" v="216"/>
          <ac:grpSpMkLst>
            <pc:docMk/>
            <pc:sldMk cId="3106268911" sldId="290"/>
            <ac:grpSpMk id="107" creationId="{E5C9E7D2-1EEC-6480-DC49-02B23DEC7591}"/>
          </ac:grpSpMkLst>
        </pc:grpChg>
        <pc:grpChg chg="del mod">
          <ac:chgData name="Nils Beutling (s)" userId="322faba3-5c5c-4816-9daf-cd8a839b7351" providerId="ADAL" clId="{0482D8FC-E7B1-4932-8D56-A3EF9A4FF378}" dt="2023-05-26T13:35:12.069" v="222"/>
          <ac:grpSpMkLst>
            <pc:docMk/>
            <pc:sldMk cId="3106268911" sldId="290"/>
            <ac:grpSpMk id="110" creationId="{BC4B2BA0-2E6B-ECC1-568C-1287477C9583}"/>
          </ac:grpSpMkLst>
        </pc:grpChg>
        <pc:grpChg chg="del mod">
          <ac:chgData name="Nils Beutling (s)" userId="322faba3-5c5c-4816-9daf-cd8a839b7351" providerId="ADAL" clId="{0482D8FC-E7B1-4932-8D56-A3EF9A4FF378}" dt="2023-05-26T13:35:12.069" v="222"/>
          <ac:grpSpMkLst>
            <pc:docMk/>
            <pc:sldMk cId="3106268911" sldId="290"/>
            <ac:grpSpMk id="116" creationId="{5623F7E1-1D99-4864-316E-7C98404677CB}"/>
          </ac:grpSpMkLst>
        </pc:grpChg>
        <pc:grpChg chg="del mod">
          <ac:chgData name="Nils Beutling (s)" userId="322faba3-5c5c-4816-9daf-cd8a839b7351" providerId="ADAL" clId="{0482D8FC-E7B1-4932-8D56-A3EF9A4FF378}" dt="2023-05-26T13:35:26.565" v="238"/>
          <ac:grpSpMkLst>
            <pc:docMk/>
            <pc:sldMk cId="3106268911" sldId="290"/>
            <ac:grpSpMk id="117" creationId="{1D009194-0A2C-E018-209C-2D35B6BF17EA}"/>
          </ac:grpSpMkLst>
        </pc:grpChg>
        <pc:grpChg chg="del mod">
          <ac:chgData name="Nils Beutling (s)" userId="322faba3-5c5c-4816-9daf-cd8a839b7351" providerId="ADAL" clId="{0482D8FC-E7B1-4932-8D56-A3EF9A4FF378}" dt="2023-05-26T13:35:26.565" v="238"/>
          <ac:grpSpMkLst>
            <pc:docMk/>
            <pc:sldMk cId="3106268911" sldId="290"/>
            <ac:grpSpMk id="126" creationId="{863DE7AE-691B-85BC-FEFA-1A958B734F8D}"/>
          </ac:grpSpMkLst>
        </pc:grpChg>
        <pc:grpChg chg="del mod">
          <ac:chgData name="Nils Beutling (s)" userId="322faba3-5c5c-4816-9daf-cd8a839b7351" providerId="ADAL" clId="{0482D8FC-E7B1-4932-8D56-A3EF9A4FF378}" dt="2023-05-26T13:35:41.581" v="255"/>
          <ac:grpSpMkLst>
            <pc:docMk/>
            <pc:sldMk cId="3106268911" sldId="290"/>
            <ac:grpSpMk id="133" creationId="{C6B341AE-3675-28C9-3FB2-EFA9A9E444EA}"/>
          </ac:grpSpMkLst>
        </pc:grpChg>
        <pc:grpChg chg="del mod">
          <ac:chgData name="Nils Beutling (s)" userId="322faba3-5c5c-4816-9daf-cd8a839b7351" providerId="ADAL" clId="{0482D8FC-E7B1-4932-8D56-A3EF9A4FF378}" dt="2023-05-26T13:35:41.581" v="255"/>
          <ac:grpSpMkLst>
            <pc:docMk/>
            <pc:sldMk cId="3106268911" sldId="290"/>
            <ac:grpSpMk id="147" creationId="{038D9B0E-13DC-7A1E-566F-D55B08314802}"/>
          </ac:grpSpMkLst>
        </pc:grpChg>
        <pc:grpChg chg="del mod">
          <ac:chgData name="Nils Beutling (s)" userId="322faba3-5c5c-4816-9daf-cd8a839b7351" providerId="ADAL" clId="{0482D8FC-E7B1-4932-8D56-A3EF9A4FF378}" dt="2023-05-26T13:35:46.163" v="264"/>
          <ac:grpSpMkLst>
            <pc:docMk/>
            <pc:sldMk cId="3106268911" sldId="290"/>
            <ac:grpSpMk id="150" creationId="{0D6FB0E3-1C4F-CAD7-F02B-E39BECB40DE8}"/>
          </ac:grpSpMkLst>
        </pc:grpChg>
        <pc:grpChg chg="mod">
          <ac:chgData name="Nils Beutling (s)" userId="322faba3-5c5c-4816-9daf-cd8a839b7351" providerId="ADAL" clId="{0482D8FC-E7B1-4932-8D56-A3EF9A4FF378}" dt="2023-05-26T13:35:46.163" v="264"/>
          <ac:grpSpMkLst>
            <pc:docMk/>
            <pc:sldMk cId="3106268911" sldId="290"/>
            <ac:grpSpMk id="159" creationId="{317AED24-5156-F5A3-CC73-2F30B4EC44B1}"/>
          </ac:grpSpMkLst>
        </pc:grpChg>
        <pc:grpChg chg="del mod">
          <ac:chgData name="Nils Beutling (s)" userId="322faba3-5c5c-4816-9daf-cd8a839b7351" providerId="ADAL" clId="{0482D8FC-E7B1-4932-8D56-A3EF9A4FF378}" dt="2023-05-26T13:36:27.828" v="285"/>
          <ac:grpSpMkLst>
            <pc:docMk/>
            <pc:sldMk cId="3106268911" sldId="290"/>
            <ac:grpSpMk id="169" creationId="{238474CD-F784-CD7F-7543-CD55830D09F5}"/>
          </ac:grpSpMkLst>
        </pc:grpChg>
        <pc:grpChg chg="del mod">
          <ac:chgData name="Nils Beutling (s)" userId="322faba3-5c5c-4816-9daf-cd8a839b7351" providerId="ADAL" clId="{0482D8FC-E7B1-4932-8D56-A3EF9A4FF378}" dt="2023-05-26T13:41:08.947" v="459"/>
          <ac:grpSpMkLst>
            <pc:docMk/>
            <pc:sldMk cId="3106268911" sldId="290"/>
            <ac:grpSpMk id="180" creationId="{3FE978DC-8045-9F46-9F17-0671264E19F4}"/>
          </ac:grpSpMkLst>
        </pc:grpChg>
        <pc:grpChg chg="del mod">
          <ac:chgData name="Nils Beutling (s)" userId="322faba3-5c5c-4816-9daf-cd8a839b7351" providerId="ADAL" clId="{0482D8FC-E7B1-4932-8D56-A3EF9A4FF378}" dt="2023-05-26T13:36:36.690" v="291"/>
          <ac:grpSpMkLst>
            <pc:docMk/>
            <pc:sldMk cId="3106268911" sldId="290"/>
            <ac:grpSpMk id="184" creationId="{3987B51A-6450-7872-ED02-5153F1681386}"/>
          </ac:grpSpMkLst>
        </pc:grpChg>
        <pc:grpChg chg="del mod">
          <ac:chgData name="Nils Beutling (s)" userId="322faba3-5c5c-4816-9daf-cd8a839b7351" providerId="ADAL" clId="{0482D8FC-E7B1-4932-8D56-A3EF9A4FF378}" dt="2023-05-26T13:36:38.033" v="293"/>
          <ac:grpSpMkLst>
            <pc:docMk/>
            <pc:sldMk cId="3106268911" sldId="290"/>
            <ac:grpSpMk id="186" creationId="{FC6A34CD-210F-D37C-D6E8-D717E01BDE4A}"/>
          </ac:grpSpMkLst>
        </pc:grpChg>
        <pc:grpChg chg="del mod">
          <ac:chgData name="Nils Beutling (s)" userId="322faba3-5c5c-4816-9daf-cd8a839b7351" providerId="ADAL" clId="{0482D8FC-E7B1-4932-8D56-A3EF9A4FF378}" dt="2023-05-26T13:39:59.020" v="384"/>
          <ac:grpSpMkLst>
            <pc:docMk/>
            <pc:sldMk cId="3106268911" sldId="290"/>
            <ac:grpSpMk id="188" creationId="{B5D23F22-978C-DE39-239F-F8F4BAE62C40}"/>
          </ac:grpSpMkLst>
        </pc:grpChg>
        <pc:grpChg chg="del mod">
          <ac:chgData name="Nils Beutling (s)" userId="322faba3-5c5c-4816-9daf-cd8a839b7351" providerId="ADAL" clId="{0482D8FC-E7B1-4932-8D56-A3EF9A4FF378}" dt="2023-05-26T13:37:24.966" v="340"/>
          <ac:grpSpMkLst>
            <pc:docMk/>
            <pc:sldMk cId="3106268911" sldId="290"/>
            <ac:grpSpMk id="203" creationId="{251737DB-71AF-FF20-7D07-CDA9A3BE5AF3}"/>
          </ac:grpSpMkLst>
        </pc:grpChg>
        <pc:grpChg chg="del mod">
          <ac:chgData name="Nils Beutling (s)" userId="322faba3-5c5c-4816-9daf-cd8a839b7351" providerId="ADAL" clId="{0482D8FC-E7B1-4932-8D56-A3EF9A4FF378}" dt="2023-05-26T13:37:12.797" v="318"/>
          <ac:grpSpMkLst>
            <pc:docMk/>
            <pc:sldMk cId="3106268911" sldId="290"/>
            <ac:grpSpMk id="209" creationId="{47EA3A6D-922F-7370-EC07-D6656C3CA493}"/>
          </ac:grpSpMkLst>
        </pc:grpChg>
        <pc:grpChg chg="del mod">
          <ac:chgData name="Nils Beutling (s)" userId="322faba3-5c5c-4816-9daf-cd8a839b7351" providerId="ADAL" clId="{0482D8FC-E7B1-4932-8D56-A3EF9A4FF378}" dt="2023-05-26T13:37:24.966" v="340"/>
          <ac:grpSpMkLst>
            <pc:docMk/>
            <pc:sldMk cId="3106268911" sldId="290"/>
            <ac:grpSpMk id="213" creationId="{DF1F3755-B53C-877A-9D18-7F61019EF0BA}"/>
          </ac:grpSpMkLst>
        </pc:grpChg>
        <pc:grpChg chg="del mod">
          <ac:chgData name="Nils Beutling (s)" userId="322faba3-5c5c-4816-9daf-cd8a839b7351" providerId="ADAL" clId="{0482D8FC-E7B1-4932-8D56-A3EF9A4FF378}" dt="2023-05-26T13:37:24.966" v="340"/>
          <ac:grpSpMkLst>
            <pc:docMk/>
            <pc:sldMk cId="3106268911" sldId="290"/>
            <ac:grpSpMk id="228" creationId="{2C463BDC-DBD1-D018-57CB-F2983B4601D1}"/>
          </ac:grpSpMkLst>
        </pc:grpChg>
        <pc:grpChg chg="del mod">
          <ac:chgData name="Nils Beutling (s)" userId="322faba3-5c5c-4816-9daf-cd8a839b7351" providerId="ADAL" clId="{0482D8FC-E7B1-4932-8D56-A3EF9A4FF378}" dt="2023-05-26T13:37:34.222" v="349"/>
          <ac:grpSpMkLst>
            <pc:docMk/>
            <pc:sldMk cId="3106268911" sldId="290"/>
            <ac:grpSpMk id="235" creationId="{13A8196E-0357-42DD-8447-2E52D9C2F048}"/>
          </ac:grpSpMkLst>
        </pc:grpChg>
        <pc:grpChg chg="del mod">
          <ac:chgData name="Nils Beutling (s)" userId="322faba3-5c5c-4816-9daf-cd8a839b7351" providerId="ADAL" clId="{0482D8FC-E7B1-4932-8D56-A3EF9A4FF378}" dt="2023-05-26T13:37:58.670" v="370"/>
          <ac:grpSpMkLst>
            <pc:docMk/>
            <pc:sldMk cId="3106268911" sldId="290"/>
            <ac:grpSpMk id="244" creationId="{8BCF09BC-2BBE-5E47-D0FF-EB3A89D0C07D}"/>
          </ac:grpSpMkLst>
        </pc:grpChg>
        <pc:grpChg chg="del mod">
          <ac:chgData name="Nils Beutling (s)" userId="322faba3-5c5c-4816-9daf-cd8a839b7351" providerId="ADAL" clId="{0482D8FC-E7B1-4932-8D56-A3EF9A4FF378}" dt="2023-05-26T13:37:58.670" v="370"/>
          <ac:grpSpMkLst>
            <pc:docMk/>
            <pc:sldMk cId="3106268911" sldId="290"/>
            <ac:grpSpMk id="248" creationId="{7243DCDC-0E44-C7CF-04F2-D61756D57B1A}"/>
          </ac:grpSpMkLst>
        </pc:grpChg>
        <pc:grpChg chg="del mod">
          <ac:chgData name="Nils Beutling (s)" userId="322faba3-5c5c-4816-9daf-cd8a839b7351" providerId="ADAL" clId="{0482D8FC-E7B1-4932-8D56-A3EF9A4FF378}" dt="2023-05-26T13:40:50.451" v="428"/>
          <ac:grpSpMkLst>
            <pc:docMk/>
            <pc:sldMk cId="3106268911" sldId="290"/>
            <ac:grpSpMk id="258" creationId="{B0A28CBA-F0CF-D1BB-DAE8-740F13C9A350}"/>
          </ac:grpSpMkLst>
        </pc:grpChg>
        <pc:grpChg chg="mod">
          <ac:chgData name="Nils Beutling (s)" userId="322faba3-5c5c-4816-9daf-cd8a839b7351" providerId="ADAL" clId="{0482D8FC-E7B1-4932-8D56-A3EF9A4FF378}" dt="2023-05-26T13:38:17.835" v="375"/>
          <ac:grpSpMkLst>
            <pc:docMk/>
            <pc:sldMk cId="3106268911" sldId="290"/>
            <ac:grpSpMk id="263" creationId="{21858154-1DAE-960A-47FE-F1226297EF3A}"/>
          </ac:grpSpMkLst>
        </pc:grpChg>
        <pc:grpChg chg="mod">
          <ac:chgData name="Nils Beutling (s)" userId="322faba3-5c5c-4816-9daf-cd8a839b7351" providerId="ADAL" clId="{0482D8FC-E7B1-4932-8D56-A3EF9A4FF378}" dt="2023-05-26T13:38:26.696" v="378"/>
          <ac:grpSpMkLst>
            <pc:docMk/>
            <pc:sldMk cId="3106268911" sldId="290"/>
            <ac:grpSpMk id="266" creationId="{DB691FB7-4F26-FF76-33B7-9971383336EC}"/>
          </ac:grpSpMkLst>
        </pc:grpChg>
        <pc:grpChg chg="del mod">
          <ac:chgData name="Nils Beutling (s)" userId="322faba3-5c5c-4816-9daf-cd8a839b7351" providerId="ADAL" clId="{0482D8FC-E7B1-4932-8D56-A3EF9A4FF378}" dt="2023-05-26T13:41:41.746" v="472"/>
          <ac:grpSpMkLst>
            <pc:docMk/>
            <pc:sldMk cId="3106268911" sldId="290"/>
            <ac:grpSpMk id="272" creationId="{172E7EAE-DD7F-A329-3714-7B3B04F00ABF}"/>
          </ac:grpSpMkLst>
        </pc:grpChg>
        <pc:grpChg chg="del mod">
          <ac:chgData name="Nils Beutling (s)" userId="322faba3-5c5c-4816-9daf-cd8a839b7351" providerId="ADAL" clId="{0482D8FC-E7B1-4932-8D56-A3EF9A4FF378}" dt="2023-05-26T13:41:41.746" v="472"/>
          <ac:grpSpMkLst>
            <pc:docMk/>
            <pc:sldMk cId="3106268911" sldId="290"/>
            <ac:grpSpMk id="283" creationId="{E4F0A6F9-D1AE-9E00-DC57-639523F3EF3E}"/>
          </ac:grpSpMkLst>
        </pc:grpChg>
        <pc:grpChg chg="del mod">
          <ac:chgData name="Nils Beutling (s)" userId="322faba3-5c5c-4816-9daf-cd8a839b7351" providerId="ADAL" clId="{0482D8FC-E7B1-4932-8D56-A3EF9A4FF378}" dt="2023-05-26T13:41:41.746" v="472"/>
          <ac:grpSpMkLst>
            <pc:docMk/>
            <pc:sldMk cId="3106268911" sldId="290"/>
            <ac:grpSpMk id="284" creationId="{FE113F4E-3CEB-F64F-AF24-BF0EB6E2B07A}"/>
          </ac:grpSpMkLst>
        </pc:grpChg>
        <pc:grpChg chg="mod">
          <ac:chgData name="Nils Beutling (s)" userId="322faba3-5c5c-4816-9daf-cd8a839b7351" providerId="ADAL" clId="{0482D8FC-E7B1-4932-8D56-A3EF9A4FF378}" dt="2023-05-26T13:40:20.225" v="401"/>
          <ac:grpSpMkLst>
            <pc:docMk/>
            <pc:sldMk cId="3106268911" sldId="290"/>
            <ac:grpSpMk id="290" creationId="{C8CB2E25-A080-DE69-902B-E35F1D445518}"/>
          </ac:grpSpMkLst>
        </pc:grpChg>
        <pc:grpChg chg="del mod">
          <ac:chgData name="Nils Beutling (s)" userId="322faba3-5c5c-4816-9daf-cd8a839b7351" providerId="ADAL" clId="{0482D8FC-E7B1-4932-8D56-A3EF9A4FF378}" dt="2023-05-26T13:40:50.451" v="428"/>
          <ac:grpSpMkLst>
            <pc:docMk/>
            <pc:sldMk cId="3106268911" sldId="290"/>
            <ac:grpSpMk id="304" creationId="{EAD18390-6A04-D9F0-832D-3277E05F9FE5}"/>
          </ac:grpSpMkLst>
        </pc:grpChg>
        <pc:grpChg chg="del mod">
          <ac:chgData name="Nils Beutling (s)" userId="322faba3-5c5c-4816-9daf-cd8a839b7351" providerId="ADAL" clId="{0482D8FC-E7B1-4932-8D56-A3EF9A4FF378}" dt="2023-05-26T13:41:08.947" v="459"/>
          <ac:grpSpMkLst>
            <pc:docMk/>
            <pc:sldMk cId="3106268911" sldId="290"/>
            <ac:grpSpMk id="305" creationId="{A8F53B39-BEA0-81E9-FBE0-A9FE95C9CA00}"/>
          </ac:grpSpMkLst>
        </pc:grpChg>
        <pc:grpChg chg="del mod">
          <ac:chgData name="Nils Beutling (s)" userId="322faba3-5c5c-4816-9daf-cd8a839b7351" providerId="ADAL" clId="{0482D8FC-E7B1-4932-8D56-A3EF9A4FF378}" dt="2023-05-26T13:41:08.947" v="459"/>
          <ac:grpSpMkLst>
            <pc:docMk/>
            <pc:sldMk cId="3106268911" sldId="290"/>
            <ac:grpSpMk id="314" creationId="{8240E851-91C9-E2CB-5B2D-124A75DF5881}"/>
          </ac:grpSpMkLst>
        </pc:grpChg>
        <pc:grpChg chg="del mod">
          <ac:chgData name="Nils Beutling (s)" userId="322faba3-5c5c-4816-9daf-cd8a839b7351" providerId="ADAL" clId="{0482D8FC-E7B1-4932-8D56-A3EF9A4FF378}" dt="2023-05-26T13:41:08.947" v="459"/>
          <ac:grpSpMkLst>
            <pc:docMk/>
            <pc:sldMk cId="3106268911" sldId="290"/>
            <ac:grpSpMk id="318" creationId="{7183B12F-74AC-F5A9-DEB5-69E0D6453ECA}"/>
          </ac:grpSpMkLst>
        </pc:grpChg>
        <pc:grpChg chg="del mod">
          <ac:chgData name="Nils Beutling (s)" userId="322faba3-5c5c-4816-9daf-cd8a839b7351" providerId="ADAL" clId="{0482D8FC-E7B1-4932-8D56-A3EF9A4FF378}" dt="2023-05-26T13:41:00.147" v="444"/>
          <ac:grpSpMkLst>
            <pc:docMk/>
            <pc:sldMk cId="3106268911" sldId="290"/>
            <ac:grpSpMk id="324" creationId="{8F6F0AF0-E900-EBC0-E34B-0E9D6613882C}"/>
          </ac:grpSpMkLst>
        </pc:grpChg>
        <pc:grpChg chg="del mod">
          <ac:chgData name="Nils Beutling (s)" userId="322faba3-5c5c-4816-9daf-cd8a839b7351" providerId="ADAL" clId="{0482D8FC-E7B1-4932-8D56-A3EF9A4FF378}" dt="2023-05-26T13:41:05.292" v="455"/>
          <ac:grpSpMkLst>
            <pc:docMk/>
            <pc:sldMk cId="3106268911" sldId="290"/>
            <ac:grpSpMk id="334" creationId="{5CE65D66-34B5-10B8-6167-C8ACA290B8D5}"/>
          </ac:grpSpMkLst>
        </pc:grpChg>
        <pc:grpChg chg="del mod">
          <ac:chgData name="Nils Beutling (s)" userId="322faba3-5c5c-4816-9daf-cd8a839b7351" providerId="ADAL" clId="{0482D8FC-E7B1-4932-8D56-A3EF9A4FF378}" dt="2023-05-26T13:41:08.947" v="459"/>
          <ac:grpSpMkLst>
            <pc:docMk/>
            <pc:sldMk cId="3106268911" sldId="290"/>
            <ac:grpSpMk id="345" creationId="{FD3CAC41-A17A-4532-B054-27C0A151D413}"/>
          </ac:grpSpMkLst>
        </pc:grpChg>
        <pc:grpChg chg="mod">
          <ac:chgData name="Nils Beutling (s)" userId="322faba3-5c5c-4816-9daf-cd8a839b7351" providerId="ADAL" clId="{0482D8FC-E7B1-4932-8D56-A3EF9A4FF378}" dt="2023-05-26T13:41:08.947" v="459"/>
          <ac:grpSpMkLst>
            <pc:docMk/>
            <pc:sldMk cId="3106268911" sldId="290"/>
            <ac:grpSpMk id="349" creationId="{651B2E67-2A32-9173-4668-C3B6FB081E6D}"/>
          </ac:grpSpMkLst>
        </pc:grpChg>
        <pc:grpChg chg="mod">
          <ac:chgData name="Nils Beutling (s)" userId="322faba3-5c5c-4816-9daf-cd8a839b7351" providerId="ADAL" clId="{0482D8FC-E7B1-4932-8D56-A3EF9A4FF378}" dt="2023-05-26T13:41:16.172" v="470"/>
          <ac:grpSpMkLst>
            <pc:docMk/>
            <pc:sldMk cId="3106268911" sldId="290"/>
            <ac:grpSpMk id="360" creationId="{7B512C92-404D-911F-4FF3-021E044C1A1B}"/>
          </ac:grpSpMkLst>
        </pc:grpChg>
        <pc:grpChg chg="del mod">
          <ac:chgData name="Nils Beutling (s)" userId="322faba3-5c5c-4816-9daf-cd8a839b7351" providerId="ADAL" clId="{0482D8FC-E7B1-4932-8D56-A3EF9A4FF378}" dt="2023-05-26T13:41:45.088" v="476"/>
          <ac:grpSpMkLst>
            <pc:docMk/>
            <pc:sldMk cId="3106268911" sldId="290"/>
            <ac:grpSpMk id="362" creationId="{9DD5928D-E5EC-76D9-6A88-F821020F98FE}"/>
          </ac:grpSpMkLst>
        </pc:grpChg>
        <pc:grpChg chg="del mod">
          <ac:chgData name="Nils Beutling (s)" userId="322faba3-5c5c-4816-9daf-cd8a839b7351" providerId="ADAL" clId="{0482D8FC-E7B1-4932-8D56-A3EF9A4FF378}" dt="2023-05-26T13:42:38.162" v="491"/>
          <ac:grpSpMkLst>
            <pc:docMk/>
            <pc:sldMk cId="3106268911" sldId="290"/>
            <ac:grpSpMk id="366" creationId="{A24F3DE7-F1D5-B9EA-051E-B5348D74628F}"/>
          </ac:grpSpMkLst>
        </pc:grpChg>
        <pc:grpChg chg="del mod">
          <ac:chgData name="Nils Beutling (s)" userId="322faba3-5c5c-4816-9daf-cd8a839b7351" providerId="ADAL" clId="{0482D8FC-E7B1-4932-8D56-A3EF9A4FF378}" dt="2023-05-26T13:42:08.392" v="487"/>
          <ac:grpSpMkLst>
            <pc:docMk/>
            <pc:sldMk cId="3106268911" sldId="290"/>
            <ac:grpSpMk id="371" creationId="{3BFB1A2B-D930-3544-22C9-DA754EC932A2}"/>
          </ac:grpSpMkLst>
        </pc:grpChg>
        <pc:grpChg chg="mod">
          <ac:chgData name="Nils Beutling (s)" userId="322faba3-5c5c-4816-9daf-cd8a839b7351" providerId="ADAL" clId="{0482D8FC-E7B1-4932-8D56-A3EF9A4FF378}" dt="2023-05-26T13:42:08.392" v="487"/>
          <ac:grpSpMkLst>
            <pc:docMk/>
            <pc:sldMk cId="3106268911" sldId="290"/>
            <ac:grpSpMk id="377" creationId="{EF370117-76BB-62E9-3D96-9A4649BCC6AE}"/>
          </ac:grpSpMkLst>
        </pc:grpChg>
        <pc:grpChg chg="mod">
          <ac:chgData name="Nils Beutling (s)" userId="322faba3-5c5c-4816-9daf-cd8a839b7351" providerId="ADAL" clId="{0482D8FC-E7B1-4932-8D56-A3EF9A4FF378}" dt="2023-05-26T13:42:38.162" v="491"/>
          <ac:grpSpMkLst>
            <pc:docMk/>
            <pc:sldMk cId="3106268911" sldId="290"/>
            <ac:grpSpMk id="381" creationId="{27157694-206C-02D3-BD80-EB2DA31D1913}"/>
          </ac:grpSpMkLst>
        </pc:grpChg>
        <pc:inkChg chg="add mod">
          <ac:chgData name="Nils Beutling (s)" userId="322faba3-5c5c-4816-9daf-cd8a839b7351" providerId="ADAL" clId="{0482D8FC-E7B1-4932-8D56-A3EF9A4FF378}" dt="2023-05-26T13:34:38.212" v="168"/>
          <ac:inkMkLst>
            <pc:docMk/>
            <pc:sldMk cId="3106268911" sldId="290"/>
            <ac:inkMk id="7" creationId="{242A35FA-2F7B-473E-35F0-79A11C25EC5F}"/>
          </ac:inkMkLst>
        </pc:inkChg>
        <pc:inkChg chg="add mod">
          <ac:chgData name="Nils Beutling (s)" userId="322faba3-5c5c-4816-9daf-cd8a839b7351" providerId="ADAL" clId="{0482D8FC-E7B1-4932-8D56-A3EF9A4FF378}" dt="2023-05-26T13:34:38.212" v="168"/>
          <ac:inkMkLst>
            <pc:docMk/>
            <pc:sldMk cId="3106268911" sldId="290"/>
            <ac:inkMk id="8" creationId="{EE1A0868-04EB-7DA5-7D75-DDD63D1BF610}"/>
          </ac:inkMkLst>
        </pc:inkChg>
        <pc:inkChg chg="add mod">
          <ac:chgData name="Nils Beutling (s)" userId="322faba3-5c5c-4816-9daf-cd8a839b7351" providerId="ADAL" clId="{0482D8FC-E7B1-4932-8D56-A3EF9A4FF378}" dt="2023-05-26T13:34:38.212" v="168"/>
          <ac:inkMkLst>
            <pc:docMk/>
            <pc:sldMk cId="3106268911" sldId="290"/>
            <ac:inkMk id="9" creationId="{BDCB0CC3-2369-6974-32BC-B33A09887858}"/>
          </ac:inkMkLst>
        </pc:inkChg>
        <pc:inkChg chg="add mod">
          <ac:chgData name="Nils Beutling (s)" userId="322faba3-5c5c-4816-9daf-cd8a839b7351" providerId="ADAL" clId="{0482D8FC-E7B1-4932-8D56-A3EF9A4FF378}" dt="2023-05-26T13:34:38.212" v="168"/>
          <ac:inkMkLst>
            <pc:docMk/>
            <pc:sldMk cId="3106268911" sldId="290"/>
            <ac:inkMk id="10" creationId="{B0F2AF37-5981-28D0-7D18-DA35B492DE31}"/>
          </ac:inkMkLst>
        </pc:inkChg>
        <pc:inkChg chg="add mod">
          <ac:chgData name="Nils Beutling (s)" userId="322faba3-5c5c-4816-9daf-cd8a839b7351" providerId="ADAL" clId="{0482D8FC-E7B1-4932-8D56-A3EF9A4FF378}" dt="2023-05-26T13:34:38.212" v="168"/>
          <ac:inkMkLst>
            <pc:docMk/>
            <pc:sldMk cId="3106268911" sldId="290"/>
            <ac:inkMk id="11" creationId="{34986E51-D178-5CA4-14A3-7D31432D81D7}"/>
          </ac:inkMkLst>
        </pc:inkChg>
        <pc:inkChg chg="add mod">
          <ac:chgData name="Nils Beutling (s)" userId="322faba3-5c5c-4816-9daf-cd8a839b7351" providerId="ADAL" clId="{0482D8FC-E7B1-4932-8D56-A3EF9A4FF378}" dt="2023-05-26T13:34:38.212" v="168"/>
          <ac:inkMkLst>
            <pc:docMk/>
            <pc:sldMk cId="3106268911" sldId="290"/>
            <ac:inkMk id="13" creationId="{613A8925-0999-F56E-98E0-3E1BFAF38C4B}"/>
          </ac:inkMkLst>
        </pc:inkChg>
        <pc:inkChg chg="add mod">
          <ac:chgData name="Nils Beutling (s)" userId="322faba3-5c5c-4816-9daf-cd8a839b7351" providerId="ADAL" clId="{0482D8FC-E7B1-4932-8D56-A3EF9A4FF378}" dt="2023-05-26T13:34:38.212" v="168"/>
          <ac:inkMkLst>
            <pc:docMk/>
            <pc:sldMk cId="3106268911" sldId="290"/>
            <ac:inkMk id="14" creationId="{E6FF902D-C5B3-D9DA-0B84-273B06ADABE6}"/>
          </ac:inkMkLst>
        </pc:inkChg>
        <pc:inkChg chg="add mod">
          <ac:chgData name="Nils Beutling (s)" userId="322faba3-5c5c-4816-9daf-cd8a839b7351" providerId="ADAL" clId="{0482D8FC-E7B1-4932-8D56-A3EF9A4FF378}" dt="2023-05-26T13:34:38.212" v="168"/>
          <ac:inkMkLst>
            <pc:docMk/>
            <pc:sldMk cId="3106268911" sldId="290"/>
            <ac:inkMk id="15" creationId="{EA130448-D822-4E3E-5B65-D4462BFA6C84}"/>
          </ac:inkMkLst>
        </pc:inkChg>
        <pc:inkChg chg="add mod">
          <ac:chgData name="Nils Beutling (s)" userId="322faba3-5c5c-4816-9daf-cd8a839b7351" providerId="ADAL" clId="{0482D8FC-E7B1-4932-8D56-A3EF9A4FF378}" dt="2023-05-26T13:34:38.212" v="168"/>
          <ac:inkMkLst>
            <pc:docMk/>
            <pc:sldMk cId="3106268911" sldId="290"/>
            <ac:inkMk id="17" creationId="{DD23B6C6-FF91-2A3B-DC64-885D8DB7B19F}"/>
          </ac:inkMkLst>
        </pc:inkChg>
        <pc:inkChg chg="add mod">
          <ac:chgData name="Nils Beutling (s)" userId="322faba3-5c5c-4816-9daf-cd8a839b7351" providerId="ADAL" clId="{0482D8FC-E7B1-4932-8D56-A3EF9A4FF378}" dt="2023-05-26T13:34:38.212" v="168"/>
          <ac:inkMkLst>
            <pc:docMk/>
            <pc:sldMk cId="3106268911" sldId="290"/>
            <ac:inkMk id="18" creationId="{614B58A3-E1CF-5C85-F2C4-10D075EA50DB}"/>
          </ac:inkMkLst>
        </pc:inkChg>
        <pc:inkChg chg="add mod">
          <ac:chgData name="Nils Beutling (s)" userId="322faba3-5c5c-4816-9daf-cd8a839b7351" providerId="ADAL" clId="{0482D8FC-E7B1-4932-8D56-A3EF9A4FF378}" dt="2023-05-26T13:34:38.212" v="168"/>
          <ac:inkMkLst>
            <pc:docMk/>
            <pc:sldMk cId="3106268911" sldId="290"/>
            <ac:inkMk id="19" creationId="{5CCDC104-D5BA-5B7E-B40E-8A94BAF117C5}"/>
          </ac:inkMkLst>
        </pc:inkChg>
        <pc:inkChg chg="add mod">
          <ac:chgData name="Nils Beutling (s)" userId="322faba3-5c5c-4816-9daf-cd8a839b7351" providerId="ADAL" clId="{0482D8FC-E7B1-4932-8D56-A3EF9A4FF378}" dt="2023-05-26T13:34:38.212" v="168"/>
          <ac:inkMkLst>
            <pc:docMk/>
            <pc:sldMk cId="3106268911" sldId="290"/>
            <ac:inkMk id="20" creationId="{4EBD5C1A-F429-8BD0-18E8-4AA6290E066E}"/>
          </ac:inkMkLst>
        </pc:inkChg>
        <pc:inkChg chg="add mod">
          <ac:chgData name="Nils Beutling (s)" userId="322faba3-5c5c-4816-9daf-cd8a839b7351" providerId="ADAL" clId="{0482D8FC-E7B1-4932-8D56-A3EF9A4FF378}" dt="2023-05-26T13:34:38.212" v="168"/>
          <ac:inkMkLst>
            <pc:docMk/>
            <pc:sldMk cId="3106268911" sldId="290"/>
            <ac:inkMk id="22" creationId="{6899864D-09FD-37CB-59B5-99C20E77CF77}"/>
          </ac:inkMkLst>
        </pc:inkChg>
        <pc:inkChg chg="add mod">
          <ac:chgData name="Nils Beutling (s)" userId="322faba3-5c5c-4816-9daf-cd8a839b7351" providerId="ADAL" clId="{0482D8FC-E7B1-4932-8D56-A3EF9A4FF378}" dt="2023-05-26T13:34:38.212" v="168"/>
          <ac:inkMkLst>
            <pc:docMk/>
            <pc:sldMk cId="3106268911" sldId="290"/>
            <ac:inkMk id="23" creationId="{A8A533BB-5475-3052-54A4-7100AEFF4D0F}"/>
          </ac:inkMkLst>
        </pc:inkChg>
        <pc:inkChg chg="add mod">
          <ac:chgData name="Nils Beutling (s)" userId="322faba3-5c5c-4816-9daf-cd8a839b7351" providerId="ADAL" clId="{0482D8FC-E7B1-4932-8D56-A3EF9A4FF378}" dt="2023-05-26T13:34:38.212" v="168"/>
          <ac:inkMkLst>
            <pc:docMk/>
            <pc:sldMk cId="3106268911" sldId="290"/>
            <ac:inkMk id="24" creationId="{F97A7EAF-F9BE-7112-EF1B-79A635390B88}"/>
          </ac:inkMkLst>
        </pc:inkChg>
        <pc:inkChg chg="add mod">
          <ac:chgData name="Nils Beutling (s)" userId="322faba3-5c5c-4816-9daf-cd8a839b7351" providerId="ADAL" clId="{0482D8FC-E7B1-4932-8D56-A3EF9A4FF378}" dt="2023-05-26T13:34:38.212" v="168"/>
          <ac:inkMkLst>
            <pc:docMk/>
            <pc:sldMk cId="3106268911" sldId="290"/>
            <ac:inkMk id="25" creationId="{96DBB15C-5EE3-D0DD-893F-F56A41EAE70B}"/>
          </ac:inkMkLst>
        </pc:inkChg>
        <pc:inkChg chg="add mod">
          <ac:chgData name="Nils Beutling (s)" userId="322faba3-5c5c-4816-9daf-cd8a839b7351" providerId="ADAL" clId="{0482D8FC-E7B1-4932-8D56-A3EF9A4FF378}" dt="2023-05-26T13:34:38.212" v="168"/>
          <ac:inkMkLst>
            <pc:docMk/>
            <pc:sldMk cId="3106268911" sldId="290"/>
            <ac:inkMk id="26" creationId="{1B178327-30C8-E85A-613B-087683313BEF}"/>
          </ac:inkMkLst>
        </pc:inkChg>
        <pc:inkChg chg="add del mod">
          <ac:chgData name="Nils Beutling (s)" userId="322faba3-5c5c-4816-9daf-cd8a839b7351" providerId="ADAL" clId="{0482D8FC-E7B1-4932-8D56-A3EF9A4FF378}" dt="2023-05-26T13:34:23.777" v="160"/>
          <ac:inkMkLst>
            <pc:docMk/>
            <pc:sldMk cId="3106268911" sldId="290"/>
            <ac:inkMk id="28" creationId="{1F487BBC-E7E6-7904-2342-20C21B464B61}"/>
          </ac:inkMkLst>
        </pc:inkChg>
        <pc:inkChg chg="add del mod">
          <ac:chgData name="Nils Beutling (s)" userId="322faba3-5c5c-4816-9daf-cd8a839b7351" providerId="ADAL" clId="{0482D8FC-E7B1-4932-8D56-A3EF9A4FF378}" dt="2023-05-26T13:34:23.255" v="158"/>
          <ac:inkMkLst>
            <pc:docMk/>
            <pc:sldMk cId="3106268911" sldId="290"/>
            <ac:inkMk id="29" creationId="{F1D8A4CA-5FCE-5FF5-A934-7BC6F9EAD0B6}"/>
          </ac:inkMkLst>
        </pc:inkChg>
        <pc:inkChg chg="add del mod">
          <ac:chgData name="Nils Beutling (s)" userId="322faba3-5c5c-4816-9daf-cd8a839b7351" providerId="ADAL" clId="{0482D8FC-E7B1-4932-8D56-A3EF9A4FF378}" dt="2023-05-26T13:34:23.256" v="159"/>
          <ac:inkMkLst>
            <pc:docMk/>
            <pc:sldMk cId="3106268911" sldId="290"/>
            <ac:inkMk id="30" creationId="{BC15DA21-E826-71A3-6F18-57952F2DFFE6}"/>
          </ac:inkMkLst>
        </pc:inkChg>
        <pc:inkChg chg="add del mod">
          <ac:chgData name="Nils Beutling (s)" userId="322faba3-5c5c-4816-9daf-cd8a839b7351" providerId="ADAL" clId="{0482D8FC-E7B1-4932-8D56-A3EF9A4FF378}" dt="2023-05-26T13:34:23.255" v="157"/>
          <ac:inkMkLst>
            <pc:docMk/>
            <pc:sldMk cId="3106268911" sldId="290"/>
            <ac:inkMk id="32" creationId="{0608D8DA-4B63-CD06-158C-2DF129377921}"/>
          </ac:inkMkLst>
        </pc:inkChg>
        <pc:inkChg chg="add mod">
          <ac:chgData name="Nils Beutling (s)" userId="322faba3-5c5c-4816-9daf-cd8a839b7351" providerId="ADAL" clId="{0482D8FC-E7B1-4932-8D56-A3EF9A4FF378}" dt="2023-05-26T13:34:38.212" v="168"/>
          <ac:inkMkLst>
            <pc:docMk/>
            <pc:sldMk cId="3106268911" sldId="290"/>
            <ac:inkMk id="34" creationId="{958B8BDA-FE08-E9A9-E5FB-3B87F9CB983F}"/>
          </ac:inkMkLst>
        </pc:inkChg>
        <pc:inkChg chg="add mod">
          <ac:chgData name="Nils Beutling (s)" userId="322faba3-5c5c-4816-9daf-cd8a839b7351" providerId="ADAL" clId="{0482D8FC-E7B1-4932-8D56-A3EF9A4FF378}" dt="2023-05-26T13:34:38.212" v="168"/>
          <ac:inkMkLst>
            <pc:docMk/>
            <pc:sldMk cId="3106268911" sldId="290"/>
            <ac:inkMk id="35" creationId="{49FDA9AE-2FBD-9B4C-9C7A-7AE842156259}"/>
          </ac:inkMkLst>
        </pc:inkChg>
        <pc:inkChg chg="add mod">
          <ac:chgData name="Nils Beutling (s)" userId="322faba3-5c5c-4816-9daf-cd8a839b7351" providerId="ADAL" clId="{0482D8FC-E7B1-4932-8D56-A3EF9A4FF378}" dt="2023-05-26T13:34:38.212" v="168"/>
          <ac:inkMkLst>
            <pc:docMk/>
            <pc:sldMk cId="3106268911" sldId="290"/>
            <ac:inkMk id="36" creationId="{112885A6-D3AA-A140-0993-2DE837D028C8}"/>
          </ac:inkMkLst>
        </pc:inkChg>
        <pc:inkChg chg="add mod">
          <ac:chgData name="Nils Beutling (s)" userId="322faba3-5c5c-4816-9daf-cd8a839b7351" providerId="ADAL" clId="{0482D8FC-E7B1-4932-8D56-A3EF9A4FF378}" dt="2023-05-26T13:34:38.212" v="168"/>
          <ac:inkMkLst>
            <pc:docMk/>
            <pc:sldMk cId="3106268911" sldId="290"/>
            <ac:inkMk id="37" creationId="{B3DF912F-3C93-ACD3-D4DB-1F0B287992A1}"/>
          </ac:inkMkLst>
        </pc:inkChg>
        <pc:inkChg chg="add mod">
          <ac:chgData name="Nils Beutling (s)" userId="322faba3-5c5c-4816-9daf-cd8a839b7351" providerId="ADAL" clId="{0482D8FC-E7B1-4932-8D56-A3EF9A4FF378}" dt="2023-05-26T13:34:38.212" v="168"/>
          <ac:inkMkLst>
            <pc:docMk/>
            <pc:sldMk cId="3106268911" sldId="290"/>
            <ac:inkMk id="38" creationId="{00AEA49D-12CA-ECB1-4FA1-E2DB7747DFFC}"/>
          </ac:inkMkLst>
        </pc:inkChg>
        <pc:inkChg chg="add mod">
          <ac:chgData name="Nils Beutling (s)" userId="322faba3-5c5c-4816-9daf-cd8a839b7351" providerId="ADAL" clId="{0482D8FC-E7B1-4932-8D56-A3EF9A4FF378}" dt="2023-05-26T13:34:38.212" v="168"/>
          <ac:inkMkLst>
            <pc:docMk/>
            <pc:sldMk cId="3106268911" sldId="290"/>
            <ac:inkMk id="41" creationId="{82844F1B-7F43-6315-639E-1935E24C9F64}"/>
          </ac:inkMkLst>
        </pc:inkChg>
        <pc:inkChg chg="add mod">
          <ac:chgData name="Nils Beutling (s)" userId="322faba3-5c5c-4816-9daf-cd8a839b7351" providerId="ADAL" clId="{0482D8FC-E7B1-4932-8D56-A3EF9A4FF378}" dt="2023-05-26T13:34:38.212" v="168"/>
          <ac:inkMkLst>
            <pc:docMk/>
            <pc:sldMk cId="3106268911" sldId="290"/>
            <ac:inkMk id="42" creationId="{F70A4D31-701F-626F-ED63-5EAF5BAE5865}"/>
          </ac:inkMkLst>
        </pc:inkChg>
        <pc:inkChg chg="add mod">
          <ac:chgData name="Nils Beutling (s)" userId="322faba3-5c5c-4816-9daf-cd8a839b7351" providerId="ADAL" clId="{0482D8FC-E7B1-4932-8D56-A3EF9A4FF378}" dt="2023-05-26T13:34:38.212" v="168"/>
          <ac:inkMkLst>
            <pc:docMk/>
            <pc:sldMk cId="3106268911" sldId="290"/>
            <ac:inkMk id="43" creationId="{E87A2160-88ED-E0A2-7F0F-67151498C559}"/>
          </ac:inkMkLst>
        </pc:inkChg>
        <pc:inkChg chg="add mod">
          <ac:chgData name="Nils Beutling (s)" userId="322faba3-5c5c-4816-9daf-cd8a839b7351" providerId="ADAL" clId="{0482D8FC-E7B1-4932-8D56-A3EF9A4FF378}" dt="2023-05-26T13:34:28.470" v="165"/>
          <ac:inkMkLst>
            <pc:docMk/>
            <pc:sldMk cId="3106268911" sldId="290"/>
            <ac:inkMk id="45" creationId="{63A92222-58E4-1546-0352-CAA4AF98FEDF}"/>
          </ac:inkMkLst>
        </pc:inkChg>
        <pc:inkChg chg="add mod">
          <ac:chgData name="Nils Beutling (s)" userId="322faba3-5c5c-4816-9daf-cd8a839b7351" providerId="ADAL" clId="{0482D8FC-E7B1-4932-8D56-A3EF9A4FF378}" dt="2023-05-26T13:34:38.212" v="168"/>
          <ac:inkMkLst>
            <pc:docMk/>
            <pc:sldMk cId="3106268911" sldId="290"/>
            <ac:inkMk id="47" creationId="{575529BF-68B5-ECC4-BE55-AA8659CCF436}"/>
          </ac:inkMkLst>
        </pc:inkChg>
        <pc:inkChg chg="add mod">
          <ac:chgData name="Nils Beutling (s)" userId="322faba3-5c5c-4816-9daf-cd8a839b7351" providerId="ADAL" clId="{0482D8FC-E7B1-4932-8D56-A3EF9A4FF378}" dt="2023-05-26T13:34:38.212" v="168"/>
          <ac:inkMkLst>
            <pc:docMk/>
            <pc:sldMk cId="3106268911" sldId="290"/>
            <ac:inkMk id="48" creationId="{08F3CD88-D298-6FC8-BC2A-034107BEF4F9}"/>
          </ac:inkMkLst>
        </pc:inkChg>
        <pc:inkChg chg="add mod">
          <ac:chgData name="Nils Beutling (s)" userId="322faba3-5c5c-4816-9daf-cd8a839b7351" providerId="ADAL" clId="{0482D8FC-E7B1-4932-8D56-A3EF9A4FF378}" dt="2023-05-26T13:34:38.212" v="168"/>
          <ac:inkMkLst>
            <pc:docMk/>
            <pc:sldMk cId="3106268911" sldId="290"/>
            <ac:inkMk id="49" creationId="{F3E8384A-A89C-EDF3-96CC-E7999E1B43A5}"/>
          </ac:inkMkLst>
        </pc:inkChg>
        <pc:inkChg chg="add mod">
          <ac:chgData name="Nils Beutling (s)" userId="322faba3-5c5c-4816-9daf-cd8a839b7351" providerId="ADAL" clId="{0482D8FC-E7B1-4932-8D56-A3EF9A4FF378}" dt="2023-05-26T13:34:38.212" v="168"/>
          <ac:inkMkLst>
            <pc:docMk/>
            <pc:sldMk cId="3106268911" sldId="290"/>
            <ac:inkMk id="51" creationId="{33DDB7A4-D2AA-AD62-413C-5A2AE33DBD33}"/>
          </ac:inkMkLst>
        </pc:inkChg>
        <pc:inkChg chg="add mod">
          <ac:chgData name="Nils Beutling (s)" userId="322faba3-5c5c-4816-9daf-cd8a839b7351" providerId="ADAL" clId="{0482D8FC-E7B1-4932-8D56-A3EF9A4FF378}" dt="2023-05-26T13:34:38.212" v="168"/>
          <ac:inkMkLst>
            <pc:docMk/>
            <pc:sldMk cId="3106268911" sldId="290"/>
            <ac:inkMk id="52" creationId="{FF35BBBD-F6CA-0259-D9DD-C459A5DE21AB}"/>
          </ac:inkMkLst>
        </pc:inkChg>
        <pc:inkChg chg="add mod">
          <ac:chgData name="Nils Beutling (s)" userId="322faba3-5c5c-4816-9daf-cd8a839b7351" providerId="ADAL" clId="{0482D8FC-E7B1-4932-8D56-A3EF9A4FF378}" dt="2023-05-26T13:35:46.163" v="264"/>
          <ac:inkMkLst>
            <pc:docMk/>
            <pc:sldMk cId="3106268911" sldId="290"/>
            <ac:inkMk id="54" creationId="{B821E73B-80E2-F531-8FE7-959E2111CC90}"/>
          </ac:inkMkLst>
        </pc:inkChg>
        <pc:inkChg chg="add mod">
          <ac:chgData name="Nils Beutling (s)" userId="322faba3-5c5c-4816-9daf-cd8a839b7351" providerId="ADAL" clId="{0482D8FC-E7B1-4932-8D56-A3EF9A4FF378}" dt="2023-05-26T13:35:46.163" v="264"/>
          <ac:inkMkLst>
            <pc:docMk/>
            <pc:sldMk cId="3106268911" sldId="290"/>
            <ac:inkMk id="55" creationId="{06B9794D-BECE-F0FC-6237-F7515F4D0716}"/>
          </ac:inkMkLst>
        </pc:inkChg>
        <pc:inkChg chg="add mod">
          <ac:chgData name="Nils Beutling (s)" userId="322faba3-5c5c-4816-9daf-cd8a839b7351" providerId="ADAL" clId="{0482D8FC-E7B1-4932-8D56-A3EF9A4FF378}" dt="2023-05-26T13:35:46.163" v="264"/>
          <ac:inkMkLst>
            <pc:docMk/>
            <pc:sldMk cId="3106268911" sldId="290"/>
            <ac:inkMk id="56" creationId="{42EF73EB-B647-1126-74E3-93E2FCB22C22}"/>
          </ac:inkMkLst>
        </pc:inkChg>
        <pc:inkChg chg="add mod">
          <ac:chgData name="Nils Beutling (s)" userId="322faba3-5c5c-4816-9daf-cd8a839b7351" providerId="ADAL" clId="{0482D8FC-E7B1-4932-8D56-A3EF9A4FF378}" dt="2023-05-26T13:35:46.163" v="264"/>
          <ac:inkMkLst>
            <pc:docMk/>
            <pc:sldMk cId="3106268911" sldId="290"/>
            <ac:inkMk id="57" creationId="{0F4EEEF1-41D1-4AE2-F29F-E987B301CDDD}"/>
          </ac:inkMkLst>
        </pc:inkChg>
        <pc:inkChg chg="add mod">
          <ac:chgData name="Nils Beutling (s)" userId="322faba3-5c5c-4816-9daf-cd8a839b7351" providerId="ADAL" clId="{0482D8FC-E7B1-4932-8D56-A3EF9A4FF378}" dt="2023-05-26T13:35:46.163" v="264"/>
          <ac:inkMkLst>
            <pc:docMk/>
            <pc:sldMk cId="3106268911" sldId="290"/>
            <ac:inkMk id="58" creationId="{BAEA2722-6C35-AC7D-0D60-DFBF181A34B4}"/>
          </ac:inkMkLst>
        </pc:inkChg>
        <pc:inkChg chg="add mod">
          <ac:chgData name="Nils Beutling (s)" userId="322faba3-5c5c-4816-9daf-cd8a839b7351" providerId="ADAL" clId="{0482D8FC-E7B1-4932-8D56-A3EF9A4FF378}" dt="2023-05-26T13:35:46.163" v="264"/>
          <ac:inkMkLst>
            <pc:docMk/>
            <pc:sldMk cId="3106268911" sldId="290"/>
            <ac:inkMk id="59" creationId="{4671D93B-4334-2577-34D6-20A461C39ABB}"/>
          </ac:inkMkLst>
        </pc:inkChg>
        <pc:inkChg chg="add mod">
          <ac:chgData name="Nils Beutling (s)" userId="322faba3-5c5c-4816-9daf-cd8a839b7351" providerId="ADAL" clId="{0482D8FC-E7B1-4932-8D56-A3EF9A4FF378}" dt="2023-05-26T13:35:46.163" v="264"/>
          <ac:inkMkLst>
            <pc:docMk/>
            <pc:sldMk cId="3106268911" sldId="290"/>
            <ac:inkMk id="60" creationId="{1B4E7158-372E-9E9E-A9C7-C76741E4F942}"/>
          </ac:inkMkLst>
        </pc:inkChg>
        <pc:inkChg chg="add mod">
          <ac:chgData name="Nils Beutling (s)" userId="322faba3-5c5c-4816-9daf-cd8a839b7351" providerId="ADAL" clId="{0482D8FC-E7B1-4932-8D56-A3EF9A4FF378}" dt="2023-05-26T13:35:46.163" v="264"/>
          <ac:inkMkLst>
            <pc:docMk/>
            <pc:sldMk cId="3106268911" sldId="290"/>
            <ac:inkMk id="62" creationId="{C590D0DD-FDDE-4FA5-951D-20ADD1B8A86B}"/>
          </ac:inkMkLst>
        </pc:inkChg>
        <pc:inkChg chg="add mod">
          <ac:chgData name="Nils Beutling (s)" userId="322faba3-5c5c-4816-9daf-cd8a839b7351" providerId="ADAL" clId="{0482D8FC-E7B1-4932-8D56-A3EF9A4FF378}" dt="2023-05-26T13:35:46.163" v="264"/>
          <ac:inkMkLst>
            <pc:docMk/>
            <pc:sldMk cId="3106268911" sldId="290"/>
            <ac:inkMk id="63" creationId="{7E162EE2-01B5-F628-3247-CF327D7BCD2E}"/>
          </ac:inkMkLst>
        </pc:inkChg>
        <pc:inkChg chg="add mod">
          <ac:chgData name="Nils Beutling (s)" userId="322faba3-5c5c-4816-9daf-cd8a839b7351" providerId="ADAL" clId="{0482D8FC-E7B1-4932-8D56-A3EF9A4FF378}" dt="2023-05-26T13:35:46.163" v="264"/>
          <ac:inkMkLst>
            <pc:docMk/>
            <pc:sldMk cId="3106268911" sldId="290"/>
            <ac:inkMk id="64" creationId="{F638AEF8-6241-7357-7EB2-A15D7DEC2B20}"/>
          </ac:inkMkLst>
        </pc:inkChg>
        <pc:inkChg chg="add mod">
          <ac:chgData name="Nils Beutling (s)" userId="322faba3-5c5c-4816-9daf-cd8a839b7351" providerId="ADAL" clId="{0482D8FC-E7B1-4932-8D56-A3EF9A4FF378}" dt="2023-05-26T13:35:46.163" v="264"/>
          <ac:inkMkLst>
            <pc:docMk/>
            <pc:sldMk cId="3106268911" sldId="290"/>
            <ac:inkMk id="65" creationId="{C888F716-DB81-A592-F428-991A180F4736}"/>
          </ac:inkMkLst>
        </pc:inkChg>
        <pc:inkChg chg="add mod">
          <ac:chgData name="Nils Beutling (s)" userId="322faba3-5c5c-4816-9daf-cd8a839b7351" providerId="ADAL" clId="{0482D8FC-E7B1-4932-8D56-A3EF9A4FF378}" dt="2023-05-26T13:35:46.163" v="264"/>
          <ac:inkMkLst>
            <pc:docMk/>
            <pc:sldMk cId="3106268911" sldId="290"/>
            <ac:inkMk id="68" creationId="{3AC47568-408A-C6F2-83AA-F185370D4965}"/>
          </ac:inkMkLst>
        </pc:inkChg>
        <pc:inkChg chg="add mod">
          <ac:chgData name="Nils Beutling (s)" userId="322faba3-5c5c-4816-9daf-cd8a839b7351" providerId="ADAL" clId="{0482D8FC-E7B1-4932-8D56-A3EF9A4FF378}" dt="2023-05-26T13:35:46.163" v="264"/>
          <ac:inkMkLst>
            <pc:docMk/>
            <pc:sldMk cId="3106268911" sldId="290"/>
            <ac:inkMk id="69" creationId="{F5A574D5-C627-191C-BBF2-600C48262342}"/>
          </ac:inkMkLst>
        </pc:inkChg>
        <pc:inkChg chg="add mod">
          <ac:chgData name="Nils Beutling (s)" userId="322faba3-5c5c-4816-9daf-cd8a839b7351" providerId="ADAL" clId="{0482D8FC-E7B1-4932-8D56-A3EF9A4FF378}" dt="2023-05-26T13:35:46.163" v="264"/>
          <ac:inkMkLst>
            <pc:docMk/>
            <pc:sldMk cId="3106268911" sldId="290"/>
            <ac:inkMk id="71" creationId="{401329EF-B61C-CD69-25C2-012EE87F4524}"/>
          </ac:inkMkLst>
        </pc:inkChg>
        <pc:inkChg chg="add mod">
          <ac:chgData name="Nils Beutling (s)" userId="322faba3-5c5c-4816-9daf-cd8a839b7351" providerId="ADAL" clId="{0482D8FC-E7B1-4932-8D56-A3EF9A4FF378}" dt="2023-05-26T13:35:46.163" v="264"/>
          <ac:inkMkLst>
            <pc:docMk/>
            <pc:sldMk cId="3106268911" sldId="290"/>
            <ac:inkMk id="72" creationId="{A9A0064C-4BD7-FC79-AA3B-C37B39F0D209}"/>
          </ac:inkMkLst>
        </pc:inkChg>
        <pc:inkChg chg="add mod">
          <ac:chgData name="Nils Beutling (s)" userId="322faba3-5c5c-4816-9daf-cd8a839b7351" providerId="ADAL" clId="{0482D8FC-E7B1-4932-8D56-A3EF9A4FF378}" dt="2023-05-26T13:35:46.163" v="264"/>
          <ac:inkMkLst>
            <pc:docMk/>
            <pc:sldMk cId="3106268911" sldId="290"/>
            <ac:inkMk id="73" creationId="{3F033C2F-ABBB-3F20-4DC3-722866CF1F82}"/>
          </ac:inkMkLst>
        </pc:inkChg>
        <pc:inkChg chg="add mod">
          <ac:chgData name="Nils Beutling (s)" userId="322faba3-5c5c-4816-9daf-cd8a839b7351" providerId="ADAL" clId="{0482D8FC-E7B1-4932-8D56-A3EF9A4FF378}" dt="2023-05-26T13:35:46.163" v="264"/>
          <ac:inkMkLst>
            <pc:docMk/>
            <pc:sldMk cId="3106268911" sldId="290"/>
            <ac:inkMk id="74" creationId="{F1E014C3-FE37-1CDC-7AE3-EB8B7BFF1C36}"/>
          </ac:inkMkLst>
        </pc:inkChg>
        <pc:inkChg chg="add mod">
          <ac:chgData name="Nils Beutling (s)" userId="322faba3-5c5c-4816-9daf-cd8a839b7351" providerId="ADAL" clId="{0482D8FC-E7B1-4932-8D56-A3EF9A4FF378}" dt="2023-05-26T13:35:46.163" v="264"/>
          <ac:inkMkLst>
            <pc:docMk/>
            <pc:sldMk cId="3106268911" sldId="290"/>
            <ac:inkMk id="75" creationId="{CDC0942C-B520-DF82-17FC-184FF7BAB1B2}"/>
          </ac:inkMkLst>
        </pc:inkChg>
        <pc:inkChg chg="add mod">
          <ac:chgData name="Nils Beutling (s)" userId="322faba3-5c5c-4816-9daf-cd8a839b7351" providerId="ADAL" clId="{0482D8FC-E7B1-4932-8D56-A3EF9A4FF378}" dt="2023-05-26T13:35:46.163" v="264"/>
          <ac:inkMkLst>
            <pc:docMk/>
            <pc:sldMk cId="3106268911" sldId="290"/>
            <ac:inkMk id="76" creationId="{FBF16C73-1C41-6EDB-B8F6-846102C9762F}"/>
          </ac:inkMkLst>
        </pc:inkChg>
        <pc:inkChg chg="add mod">
          <ac:chgData name="Nils Beutling (s)" userId="322faba3-5c5c-4816-9daf-cd8a839b7351" providerId="ADAL" clId="{0482D8FC-E7B1-4932-8D56-A3EF9A4FF378}" dt="2023-05-26T13:35:46.163" v="264"/>
          <ac:inkMkLst>
            <pc:docMk/>
            <pc:sldMk cId="3106268911" sldId="290"/>
            <ac:inkMk id="77" creationId="{E42A0B9D-DA5C-1A5E-76FB-2AE068C3B9AD}"/>
          </ac:inkMkLst>
        </pc:inkChg>
        <pc:inkChg chg="add mod">
          <ac:chgData name="Nils Beutling (s)" userId="322faba3-5c5c-4816-9daf-cd8a839b7351" providerId="ADAL" clId="{0482D8FC-E7B1-4932-8D56-A3EF9A4FF378}" dt="2023-05-26T13:35:46.163" v="264"/>
          <ac:inkMkLst>
            <pc:docMk/>
            <pc:sldMk cId="3106268911" sldId="290"/>
            <ac:inkMk id="78" creationId="{448F8833-130B-2498-8AF9-83F621F36A6B}"/>
          </ac:inkMkLst>
        </pc:inkChg>
        <pc:inkChg chg="add mod">
          <ac:chgData name="Nils Beutling (s)" userId="322faba3-5c5c-4816-9daf-cd8a839b7351" providerId="ADAL" clId="{0482D8FC-E7B1-4932-8D56-A3EF9A4FF378}" dt="2023-05-26T13:35:46.163" v="264"/>
          <ac:inkMkLst>
            <pc:docMk/>
            <pc:sldMk cId="3106268911" sldId="290"/>
            <ac:inkMk id="79" creationId="{EDEA35BB-069B-77B5-A6BE-36CF04684A79}"/>
          </ac:inkMkLst>
        </pc:inkChg>
        <pc:inkChg chg="add mod">
          <ac:chgData name="Nils Beutling (s)" userId="322faba3-5c5c-4816-9daf-cd8a839b7351" providerId="ADAL" clId="{0482D8FC-E7B1-4932-8D56-A3EF9A4FF378}" dt="2023-05-26T13:35:46.163" v="264"/>
          <ac:inkMkLst>
            <pc:docMk/>
            <pc:sldMk cId="3106268911" sldId="290"/>
            <ac:inkMk id="80" creationId="{445ABF6D-349D-1E21-E3B1-7DE43B4E768C}"/>
          </ac:inkMkLst>
        </pc:inkChg>
        <pc:inkChg chg="add mod">
          <ac:chgData name="Nils Beutling (s)" userId="322faba3-5c5c-4816-9daf-cd8a839b7351" providerId="ADAL" clId="{0482D8FC-E7B1-4932-8D56-A3EF9A4FF378}" dt="2023-05-26T13:35:46.163" v="264"/>
          <ac:inkMkLst>
            <pc:docMk/>
            <pc:sldMk cId="3106268911" sldId="290"/>
            <ac:inkMk id="81" creationId="{B633CECA-F992-AA4B-7B88-2520CF7077A8}"/>
          </ac:inkMkLst>
        </pc:inkChg>
        <pc:inkChg chg="add mod">
          <ac:chgData name="Nils Beutling (s)" userId="322faba3-5c5c-4816-9daf-cd8a839b7351" providerId="ADAL" clId="{0482D8FC-E7B1-4932-8D56-A3EF9A4FF378}" dt="2023-05-26T13:35:46.163" v="264"/>
          <ac:inkMkLst>
            <pc:docMk/>
            <pc:sldMk cId="3106268911" sldId="290"/>
            <ac:inkMk id="82" creationId="{E57902A0-B1E7-7E60-9B7E-97C92A6AF7A2}"/>
          </ac:inkMkLst>
        </pc:inkChg>
        <pc:inkChg chg="add mod">
          <ac:chgData name="Nils Beutling (s)" userId="322faba3-5c5c-4816-9daf-cd8a839b7351" providerId="ADAL" clId="{0482D8FC-E7B1-4932-8D56-A3EF9A4FF378}" dt="2023-05-26T13:35:46.163" v="264"/>
          <ac:inkMkLst>
            <pc:docMk/>
            <pc:sldMk cId="3106268911" sldId="290"/>
            <ac:inkMk id="83" creationId="{CF1E5248-4150-B83B-7A08-9186CD514130}"/>
          </ac:inkMkLst>
        </pc:inkChg>
        <pc:inkChg chg="add mod">
          <ac:chgData name="Nils Beutling (s)" userId="322faba3-5c5c-4816-9daf-cd8a839b7351" providerId="ADAL" clId="{0482D8FC-E7B1-4932-8D56-A3EF9A4FF378}" dt="2023-05-26T13:35:46.163" v="264"/>
          <ac:inkMkLst>
            <pc:docMk/>
            <pc:sldMk cId="3106268911" sldId="290"/>
            <ac:inkMk id="86" creationId="{D05755F0-05A4-A584-2F09-79E611EEE174}"/>
          </ac:inkMkLst>
        </pc:inkChg>
        <pc:inkChg chg="add mod">
          <ac:chgData name="Nils Beutling (s)" userId="322faba3-5c5c-4816-9daf-cd8a839b7351" providerId="ADAL" clId="{0482D8FC-E7B1-4932-8D56-A3EF9A4FF378}" dt="2023-05-26T13:35:46.163" v="264"/>
          <ac:inkMkLst>
            <pc:docMk/>
            <pc:sldMk cId="3106268911" sldId="290"/>
            <ac:inkMk id="87" creationId="{1ABD46E9-5B1E-CF8E-6145-616E0A0FA835}"/>
          </ac:inkMkLst>
        </pc:inkChg>
        <pc:inkChg chg="add mod">
          <ac:chgData name="Nils Beutling (s)" userId="322faba3-5c5c-4816-9daf-cd8a839b7351" providerId="ADAL" clId="{0482D8FC-E7B1-4932-8D56-A3EF9A4FF378}" dt="2023-05-26T13:35:46.163" v="264"/>
          <ac:inkMkLst>
            <pc:docMk/>
            <pc:sldMk cId="3106268911" sldId="290"/>
            <ac:inkMk id="88" creationId="{68E863EF-BDED-4F7A-6031-325F41C71EB6}"/>
          </ac:inkMkLst>
        </pc:inkChg>
        <pc:inkChg chg="add mod">
          <ac:chgData name="Nils Beutling (s)" userId="322faba3-5c5c-4816-9daf-cd8a839b7351" providerId="ADAL" clId="{0482D8FC-E7B1-4932-8D56-A3EF9A4FF378}" dt="2023-05-26T13:35:46.163" v="264"/>
          <ac:inkMkLst>
            <pc:docMk/>
            <pc:sldMk cId="3106268911" sldId="290"/>
            <ac:inkMk id="89" creationId="{47FC40D4-4E4F-A94D-CCB1-24BBF04D76CA}"/>
          </ac:inkMkLst>
        </pc:inkChg>
        <pc:inkChg chg="add mod">
          <ac:chgData name="Nils Beutling (s)" userId="322faba3-5c5c-4816-9daf-cd8a839b7351" providerId="ADAL" clId="{0482D8FC-E7B1-4932-8D56-A3EF9A4FF378}" dt="2023-05-26T13:35:46.163" v="264"/>
          <ac:inkMkLst>
            <pc:docMk/>
            <pc:sldMk cId="3106268911" sldId="290"/>
            <ac:inkMk id="90" creationId="{1C225F3D-D104-D7F8-38F8-6EFF91A6D0B6}"/>
          </ac:inkMkLst>
        </pc:inkChg>
        <pc:inkChg chg="add mod">
          <ac:chgData name="Nils Beutling (s)" userId="322faba3-5c5c-4816-9daf-cd8a839b7351" providerId="ADAL" clId="{0482D8FC-E7B1-4932-8D56-A3EF9A4FF378}" dt="2023-05-26T13:35:46.163" v="264"/>
          <ac:inkMkLst>
            <pc:docMk/>
            <pc:sldMk cId="3106268911" sldId="290"/>
            <ac:inkMk id="91" creationId="{59D15D80-5787-D7B4-CDEF-9A3E5DB359FD}"/>
          </ac:inkMkLst>
        </pc:inkChg>
        <pc:inkChg chg="add mod">
          <ac:chgData name="Nils Beutling (s)" userId="322faba3-5c5c-4816-9daf-cd8a839b7351" providerId="ADAL" clId="{0482D8FC-E7B1-4932-8D56-A3EF9A4FF378}" dt="2023-05-26T13:35:46.163" v="264"/>
          <ac:inkMkLst>
            <pc:docMk/>
            <pc:sldMk cId="3106268911" sldId="290"/>
            <ac:inkMk id="93" creationId="{25EE6019-9A25-623E-80B1-921D52A56877}"/>
          </ac:inkMkLst>
        </pc:inkChg>
        <pc:inkChg chg="add mod">
          <ac:chgData name="Nils Beutling (s)" userId="322faba3-5c5c-4816-9daf-cd8a839b7351" providerId="ADAL" clId="{0482D8FC-E7B1-4932-8D56-A3EF9A4FF378}" dt="2023-05-26T13:35:46.163" v="264"/>
          <ac:inkMkLst>
            <pc:docMk/>
            <pc:sldMk cId="3106268911" sldId="290"/>
            <ac:inkMk id="100" creationId="{B42BCE13-E222-4E2A-9E4C-6C6422545885}"/>
          </ac:inkMkLst>
        </pc:inkChg>
        <pc:inkChg chg="add mod">
          <ac:chgData name="Nils Beutling (s)" userId="322faba3-5c5c-4816-9daf-cd8a839b7351" providerId="ADAL" clId="{0482D8FC-E7B1-4932-8D56-A3EF9A4FF378}" dt="2023-05-26T13:35:46.163" v="264"/>
          <ac:inkMkLst>
            <pc:docMk/>
            <pc:sldMk cId="3106268911" sldId="290"/>
            <ac:inkMk id="101" creationId="{D296FF03-ACDD-0DFC-65B1-55B0CE692F05}"/>
          </ac:inkMkLst>
        </pc:inkChg>
        <pc:inkChg chg="add mod">
          <ac:chgData name="Nils Beutling (s)" userId="322faba3-5c5c-4816-9daf-cd8a839b7351" providerId="ADAL" clId="{0482D8FC-E7B1-4932-8D56-A3EF9A4FF378}" dt="2023-05-26T13:35:46.163" v="264"/>
          <ac:inkMkLst>
            <pc:docMk/>
            <pc:sldMk cId="3106268911" sldId="290"/>
            <ac:inkMk id="102" creationId="{97E06681-945C-277D-5CA3-F1379468E3E8}"/>
          </ac:inkMkLst>
        </pc:inkChg>
        <pc:inkChg chg="add mod">
          <ac:chgData name="Nils Beutling (s)" userId="322faba3-5c5c-4816-9daf-cd8a839b7351" providerId="ADAL" clId="{0482D8FC-E7B1-4932-8D56-A3EF9A4FF378}" dt="2023-05-26T13:35:46.163" v="264"/>
          <ac:inkMkLst>
            <pc:docMk/>
            <pc:sldMk cId="3106268911" sldId="290"/>
            <ac:inkMk id="103" creationId="{F6B38267-9188-5905-90C4-20DE610557C7}"/>
          </ac:inkMkLst>
        </pc:inkChg>
        <pc:inkChg chg="add mod">
          <ac:chgData name="Nils Beutling (s)" userId="322faba3-5c5c-4816-9daf-cd8a839b7351" providerId="ADAL" clId="{0482D8FC-E7B1-4932-8D56-A3EF9A4FF378}" dt="2023-05-26T13:35:46.163" v="264"/>
          <ac:inkMkLst>
            <pc:docMk/>
            <pc:sldMk cId="3106268911" sldId="290"/>
            <ac:inkMk id="105" creationId="{6FC14207-8DC1-CE49-9BD9-F3779B0FCF4A}"/>
          </ac:inkMkLst>
        </pc:inkChg>
        <pc:inkChg chg="add mod">
          <ac:chgData name="Nils Beutling (s)" userId="322faba3-5c5c-4816-9daf-cd8a839b7351" providerId="ADAL" clId="{0482D8FC-E7B1-4932-8D56-A3EF9A4FF378}" dt="2023-05-26T13:35:46.163" v="264"/>
          <ac:inkMkLst>
            <pc:docMk/>
            <pc:sldMk cId="3106268911" sldId="290"/>
            <ac:inkMk id="106" creationId="{EE6B669C-DCA1-9BBB-2A60-8CA3BB8F8949}"/>
          </ac:inkMkLst>
        </pc:inkChg>
        <pc:inkChg chg="add mod">
          <ac:chgData name="Nils Beutling (s)" userId="322faba3-5c5c-4816-9daf-cd8a839b7351" providerId="ADAL" clId="{0482D8FC-E7B1-4932-8D56-A3EF9A4FF378}" dt="2023-05-26T13:35:46.163" v="264"/>
          <ac:inkMkLst>
            <pc:docMk/>
            <pc:sldMk cId="3106268911" sldId="290"/>
            <ac:inkMk id="108" creationId="{E36D3B13-13D6-C733-2BAA-3BF38B00D64E}"/>
          </ac:inkMkLst>
        </pc:inkChg>
        <pc:inkChg chg="add mod">
          <ac:chgData name="Nils Beutling (s)" userId="322faba3-5c5c-4816-9daf-cd8a839b7351" providerId="ADAL" clId="{0482D8FC-E7B1-4932-8D56-A3EF9A4FF378}" dt="2023-05-26T13:35:46.163" v="264"/>
          <ac:inkMkLst>
            <pc:docMk/>
            <pc:sldMk cId="3106268911" sldId="290"/>
            <ac:inkMk id="109" creationId="{2E7CCF1A-C4EA-D1BC-707B-CD9EAFD4207B}"/>
          </ac:inkMkLst>
        </pc:inkChg>
        <pc:inkChg chg="add mod">
          <ac:chgData name="Nils Beutling (s)" userId="322faba3-5c5c-4816-9daf-cd8a839b7351" providerId="ADAL" clId="{0482D8FC-E7B1-4932-8D56-A3EF9A4FF378}" dt="2023-05-26T13:35:46.163" v="264"/>
          <ac:inkMkLst>
            <pc:docMk/>
            <pc:sldMk cId="3106268911" sldId="290"/>
            <ac:inkMk id="111" creationId="{A01F7DBA-53AF-6377-470C-87A16DB1034A}"/>
          </ac:inkMkLst>
        </pc:inkChg>
        <pc:inkChg chg="add mod">
          <ac:chgData name="Nils Beutling (s)" userId="322faba3-5c5c-4816-9daf-cd8a839b7351" providerId="ADAL" clId="{0482D8FC-E7B1-4932-8D56-A3EF9A4FF378}" dt="2023-05-26T13:35:46.163" v="264"/>
          <ac:inkMkLst>
            <pc:docMk/>
            <pc:sldMk cId="3106268911" sldId="290"/>
            <ac:inkMk id="112" creationId="{051937B7-51EE-859D-5E4C-4449947137B1}"/>
          </ac:inkMkLst>
        </pc:inkChg>
        <pc:inkChg chg="add mod">
          <ac:chgData name="Nils Beutling (s)" userId="322faba3-5c5c-4816-9daf-cd8a839b7351" providerId="ADAL" clId="{0482D8FC-E7B1-4932-8D56-A3EF9A4FF378}" dt="2023-05-26T13:35:46.163" v="264"/>
          <ac:inkMkLst>
            <pc:docMk/>
            <pc:sldMk cId="3106268911" sldId="290"/>
            <ac:inkMk id="113" creationId="{2F6A5969-3BEA-BC8E-93C5-6A736B1A26CD}"/>
          </ac:inkMkLst>
        </pc:inkChg>
        <pc:inkChg chg="add mod">
          <ac:chgData name="Nils Beutling (s)" userId="322faba3-5c5c-4816-9daf-cd8a839b7351" providerId="ADAL" clId="{0482D8FC-E7B1-4932-8D56-A3EF9A4FF378}" dt="2023-05-26T13:35:46.163" v="264"/>
          <ac:inkMkLst>
            <pc:docMk/>
            <pc:sldMk cId="3106268911" sldId="290"/>
            <ac:inkMk id="114" creationId="{691B2ED6-C52A-7422-D934-B9597D870E5C}"/>
          </ac:inkMkLst>
        </pc:inkChg>
        <pc:inkChg chg="add mod">
          <ac:chgData name="Nils Beutling (s)" userId="322faba3-5c5c-4816-9daf-cd8a839b7351" providerId="ADAL" clId="{0482D8FC-E7B1-4932-8D56-A3EF9A4FF378}" dt="2023-05-26T13:35:46.163" v="264"/>
          <ac:inkMkLst>
            <pc:docMk/>
            <pc:sldMk cId="3106268911" sldId="290"/>
            <ac:inkMk id="115" creationId="{75673D2B-359C-F05C-03C0-BEB462AEF5E7}"/>
          </ac:inkMkLst>
        </pc:inkChg>
        <pc:inkChg chg="add mod">
          <ac:chgData name="Nils Beutling (s)" userId="322faba3-5c5c-4816-9daf-cd8a839b7351" providerId="ADAL" clId="{0482D8FC-E7B1-4932-8D56-A3EF9A4FF378}" dt="2023-05-26T13:35:46.163" v="264"/>
          <ac:inkMkLst>
            <pc:docMk/>
            <pc:sldMk cId="3106268911" sldId="290"/>
            <ac:inkMk id="118" creationId="{1C9EE85B-445E-90E6-00A3-12E0CF416645}"/>
          </ac:inkMkLst>
        </pc:inkChg>
        <pc:inkChg chg="add mod">
          <ac:chgData name="Nils Beutling (s)" userId="322faba3-5c5c-4816-9daf-cd8a839b7351" providerId="ADAL" clId="{0482D8FC-E7B1-4932-8D56-A3EF9A4FF378}" dt="2023-05-26T13:35:46.163" v="264"/>
          <ac:inkMkLst>
            <pc:docMk/>
            <pc:sldMk cId="3106268911" sldId="290"/>
            <ac:inkMk id="119" creationId="{FF010DE1-5222-3E4F-EE08-8CA99EF2D896}"/>
          </ac:inkMkLst>
        </pc:inkChg>
        <pc:inkChg chg="add mod">
          <ac:chgData name="Nils Beutling (s)" userId="322faba3-5c5c-4816-9daf-cd8a839b7351" providerId="ADAL" clId="{0482D8FC-E7B1-4932-8D56-A3EF9A4FF378}" dt="2023-05-26T13:35:46.163" v="264"/>
          <ac:inkMkLst>
            <pc:docMk/>
            <pc:sldMk cId="3106268911" sldId="290"/>
            <ac:inkMk id="120" creationId="{1099CB90-0EE3-7E13-6B43-3306E3110B4D}"/>
          </ac:inkMkLst>
        </pc:inkChg>
        <pc:inkChg chg="add mod">
          <ac:chgData name="Nils Beutling (s)" userId="322faba3-5c5c-4816-9daf-cd8a839b7351" providerId="ADAL" clId="{0482D8FC-E7B1-4932-8D56-A3EF9A4FF378}" dt="2023-05-26T13:35:46.163" v="264"/>
          <ac:inkMkLst>
            <pc:docMk/>
            <pc:sldMk cId="3106268911" sldId="290"/>
            <ac:inkMk id="121" creationId="{E2DE8525-242F-833C-40F1-E5B3574FDFB6}"/>
          </ac:inkMkLst>
        </pc:inkChg>
        <pc:inkChg chg="add mod">
          <ac:chgData name="Nils Beutling (s)" userId="322faba3-5c5c-4816-9daf-cd8a839b7351" providerId="ADAL" clId="{0482D8FC-E7B1-4932-8D56-A3EF9A4FF378}" dt="2023-05-26T13:35:46.163" v="264"/>
          <ac:inkMkLst>
            <pc:docMk/>
            <pc:sldMk cId="3106268911" sldId="290"/>
            <ac:inkMk id="122" creationId="{3C1668D4-D619-9DD5-A356-6D9263C31DD8}"/>
          </ac:inkMkLst>
        </pc:inkChg>
        <pc:inkChg chg="add mod">
          <ac:chgData name="Nils Beutling (s)" userId="322faba3-5c5c-4816-9daf-cd8a839b7351" providerId="ADAL" clId="{0482D8FC-E7B1-4932-8D56-A3EF9A4FF378}" dt="2023-05-26T13:35:46.163" v="264"/>
          <ac:inkMkLst>
            <pc:docMk/>
            <pc:sldMk cId="3106268911" sldId="290"/>
            <ac:inkMk id="123" creationId="{BD6B7FBB-51D8-6849-7BD2-7DC50EFB0814}"/>
          </ac:inkMkLst>
        </pc:inkChg>
        <pc:inkChg chg="add mod">
          <ac:chgData name="Nils Beutling (s)" userId="322faba3-5c5c-4816-9daf-cd8a839b7351" providerId="ADAL" clId="{0482D8FC-E7B1-4932-8D56-A3EF9A4FF378}" dt="2023-05-26T13:35:46.163" v="264"/>
          <ac:inkMkLst>
            <pc:docMk/>
            <pc:sldMk cId="3106268911" sldId="290"/>
            <ac:inkMk id="124" creationId="{781FB0BD-E1EF-C42D-1C72-502492AE6763}"/>
          </ac:inkMkLst>
        </pc:inkChg>
        <pc:inkChg chg="add mod">
          <ac:chgData name="Nils Beutling (s)" userId="322faba3-5c5c-4816-9daf-cd8a839b7351" providerId="ADAL" clId="{0482D8FC-E7B1-4932-8D56-A3EF9A4FF378}" dt="2023-05-26T13:35:46.163" v="264"/>
          <ac:inkMkLst>
            <pc:docMk/>
            <pc:sldMk cId="3106268911" sldId="290"/>
            <ac:inkMk id="125" creationId="{7FC6C37A-ABC0-110E-72E8-0706CE9E43D4}"/>
          </ac:inkMkLst>
        </pc:inkChg>
        <pc:inkChg chg="add mod">
          <ac:chgData name="Nils Beutling (s)" userId="322faba3-5c5c-4816-9daf-cd8a839b7351" providerId="ADAL" clId="{0482D8FC-E7B1-4932-8D56-A3EF9A4FF378}" dt="2023-05-26T13:35:46.163" v="264"/>
          <ac:inkMkLst>
            <pc:docMk/>
            <pc:sldMk cId="3106268911" sldId="290"/>
            <ac:inkMk id="127" creationId="{77125B3B-EDF8-2645-0A27-B25381AB2D58}"/>
          </ac:inkMkLst>
        </pc:inkChg>
        <pc:inkChg chg="add mod">
          <ac:chgData name="Nils Beutling (s)" userId="322faba3-5c5c-4816-9daf-cd8a839b7351" providerId="ADAL" clId="{0482D8FC-E7B1-4932-8D56-A3EF9A4FF378}" dt="2023-05-26T13:35:46.163" v="264"/>
          <ac:inkMkLst>
            <pc:docMk/>
            <pc:sldMk cId="3106268911" sldId="290"/>
            <ac:inkMk id="128" creationId="{A92B0EC0-F001-6337-FEAF-7681048DF1AC}"/>
          </ac:inkMkLst>
        </pc:inkChg>
        <pc:inkChg chg="add mod">
          <ac:chgData name="Nils Beutling (s)" userId="322faba3-5c5c-4816-9daf-cd8a839b7351" providerId="ADAL" clId="{0482D8FC-E7B1-4932-8D56-A3EF9A4FF378}" dt="2023-05-26T13:35:46.163" v="264"/>
          <ac:inkMkLst>
            <pc:docMk/>
            <pc:sldMk cId="3106268911" sldId="290"/>
            <ac:inkMk id="129" creationId="{E87799B0-B32C-0DA0-DA71-3A56A70AB65C}"/>
          </ac:inkMkLst>
        </pc:inkChg>
        <pc:inkChg chg="add mod">
          <ac:chgData name="Nils Beutling (s)" userId="322faba3-5c5c-4816-9daf-cd8a839b7351" providerId="ADAL" clId="{0482D8FC-E7B1-4932-8D56-A3EF9A4FF378}" dt="2023-05-26T13:35:46.163" v="264"/>
          <ac:inkMkLst>
            <pc:docMk/>
            <pc:sldMk cId="3106268911" sldId="290"/>
            <ac:inkMk id="130" creationId="{C5FCEEDC-2EDC-D1BD-D896-A3CB0AA6C737}"/>
          </ac:inkMkLst>
        </pc:inkChg>
        <pc:inkChg chg="add mod">
          <ac:chgData name="Nils Beutling (s)" userId="322faba3-5c5c-4816-9daf-cd8a839b7351" providerId="ADAL" clId="{0482D8FC-E7B1-4932-8D56-A3EF9A4FF378}" dt="2023-05-26T13:35:46.163" v="264"/>
          <ac:inkMkLst>
            <pc:docMk/>
            <pc:sldMk cId="3106268911" sldId="290"/>
            <ac:inkMk id="131" creationId="{5128D41A-7F62-8402-1081-68C1C3CEBD92}"/>
          </ac:inkMkLst>
        </pc:inkChg>
        <pc:inkChg chg="add mod">
          <ac:chgData name="Nils Beutling (s)" userId="322faba3-5c5c-4816-9daf-cd8a839b7351" providerId="ADAL" clId="{0482D8FC-E7B1-4932-8D56-A3EF9A4FF378}" dt="2023-05-26T13:35:46.163" v="264"/>
          <ac:inkMkLst>
            <pc:docMk/>
            <pc:sldMk cId="3106268911" sldId="290"/>
            <ac:inkMk id="132" creationId="{D38A0E8E-F84F-B94B-8C5B-055C9794027D}"/>
          </ac:inkMkLst>
        </pc:inkChg>
        <pc:inkChg chg="add mod">
          <ac:chgData name="Nils Beutling (s)" userId="322faba3-5c5c-4816-9daf-cd8a839b7351" providerId="ADAL" clId="{0482D8FC-E7B1-4932-8D56-A3EF9A4FF378}" dt="2023-05-26T13:35:46.163" v="264"/>
          <ac:inkMkLst>
            <pc:docMk/>
            <pc:sldMk cId="3106268911" sldId="290"/>
            <ac:inkMk id="134" creationId="{30F39001-F7D4-2D3B-4C50-161E0856BBC2}"/>
          </ac:inkMkLst>
        </pc:inkChg>
        <pc:inkChg chg="add mod">
          <ac:chgData name="Nils Beutling (s)" userId="322faba3-5c5c-4816-9daf-cd8a839b7351" providerId="ADAL" clId="{0482D8FC-E7B1-4932-8D56-A3EF9A4FF378}" dt="2023-05-26T13:35:46.163" v="264"/>
          <ac:inkMkLst>
            <pc:docMk/>
            <pc:sldMk cId="3106268911" sldId="290"/>
            <ac:inkMk id="135" creationId="{F62DA449-97A5-5140-A5C7-FB90CCCC9C73}"/>
          </ac:inkMkLst>
        </pc:inkChg>
        <pc:inkChg chg="add mod">
          <ac:chgData name="Nils Beutling (s)" userId="322faba3-5c5c-4816-9daf-cd8a839b7351" providerId="ADAL" clId="{0482D8FC-E7B1-4932-8D56-A3EF9A4FF378}" dt="2023-05-26T13:35:46.163" v="264"/>
          <ac:inkMkLst>
            <pc:docMk/>
            <pc:sldMk cId="3106268911" sldId="290"/>
            <ac:inkMk id="136" creationId="{0E6DE918-9A5A-F778-052F-D8AAD646B4C3}"/>
          </ac:inkMkLst>
        </pc:inkChg>
        <pc:inkChg chg="add mod">
          <ac:chgData name="Nils Beutling (s)" userId="322faba3-5c5c-4816-9daf-cd8a839b7351" providerId="ADAL" clId="{0482D8FC-E7B1-4932-8D56-A3EF9A4FF378}" dt="2023-05-26T13:35:46.163" v="264"/>
          <ac:inkMkLst>
            <pc:docMk/>
            <pc:sldMk cId="3106268911" sldId="290"/>
            <ac:inkMk id="137" creationId="{081A351A-BE1C-30B8-A086-322F4B0F6767}"/>
          </ac:inkMkLst>
        </pc:inkChg>
        <pc:inkChg chg="add mod">
          <ac:chgData name="Nils Beutling (s)" userId="322faba3-5c5c-4816-9daf-cd8a839b7351" providerId="ADAL" clId="{0482D8FC-E7B1-4932-8D56-A3EF9A4FF378}" dt="2023-05-26T13:35:46.163" v="264"/>
          <ac:inkMkLst>
            <pc:docMk/>
            <pc:sldMk cId="3106268911" sldId="290"/>
            <ac:inkMk id="138" creationId="{AE3A4A8C-E8F5-AA26-DAA4-7B4AB85E36FD}"/>
          </ac:inkMkLst>
        </pc:inkChg>
        <pc:inkChg chg="add mod">
          <ac:chgData name="Nils Beutling (s)" userId="322faba3-5c5c-4816-9daf-cd8a839b7351" providerId="ADAL" clId="{0482D8FC-E7B1-4932-8D56-A3EF9A4FF378}" dt="2023-05-26T13:35:46.163" v="264"/>
          <ac:inkMkLst>
            <pc:docMk/>
            <pc:sldMk cId="3106268911" sldId="290"/>
            <ac:inkMk id="139" creationId="{B5C440F7-C238-C194-FBF0-80F2A55346D6}"/>
          </ac:inkMkLst>
        </pc:inkChg>
        <pc:inkChg chg="add mod">
          <ac:chgData name="Nils Beutling (s)" userId="322faba3-5c5c-4816-9daf-cd8a839b7351" providerId="ADAL" clId="{0482D8FC-E7B1-4932-8D56-A3EF9A4FF378}" dt="2023-05-26T13:35:46.163" v="264"/>
          <ac:inkMkLst>
            <pc:docMk/>
            <pc:sldMk cId="3106268911" sldId="290"/>
            <ac:inkMk id="140" creationId="{52B351F6-5155-260E-F838-844AE8E28989}"/>
          </ac:inkMkLst>
        </pc:inkChg>
        <pc:inkChg chg="add mod">
          <ac:chgData name="Nils Beutling (s)" userId="322faba3-5c5c-4816-9daf-cd8a839b7351" providerId="ADAL" clId="{0482D8FC-E7B1-4932-8D56-A3EF9A4FF378}" dt="2023-05-26T13:35:46.163" v="264"/>
          <ac:inkMkLst>
            <pc:docMk/>
            <pc:sldMk cId="3106268911" sldId="290"/>
            <ac:inkMk id="141" creationId="{D0C578D7-F021-93EC-0E52-CBAAD9F82178}"/>
          </ac:inkMkLst>
        </pc:inkChg>
        <pc:inkChg chg="add mod">
          <ac:chgData name="Nils Beutling (s)" userId="322faba3-5c5c-4816-9daf-cd8a839b7351" providerId="ADAL" clId="{0482D8FC-E7B1-4932-8D56-A3EF9A4FF378}" dt="2023-05-26T13:35:46.163" v="264"/>
          <ac:inkMkLst>
            <pc:docMk/>
            <pc:sldMk cId="3106268911" sldId="290"/>
            <ac:inkMk id="142" creationId="{CA756547-AF72-6576-A48B-8D29685F1628}"/>
          </ac:inkMkLst>
        </pc:inkChg>
        <pc:inkChg chg="add mod">
          <ac:chgData name="Nils Beutling (s)" userId="322faba3-5c5c-4816-9daf-cd8a839b7351" providerId="ADAL" clId="{0482D8FC-E7B1-4932-8D56-A3EF9A4FF378}" dt="2023-05-26T13:35:46.163" v="264"/>
          <ac:inkMkLst>
            <pc:docMk/>
            <pc:sldMk cId="3106268911" sldId="290"/>
            <ac:inkMk id="143" creationId="{E25E26F7-AFBD-EE9C-A1FD-7939E7CADA9A}"/>
          </ac:inkMkLst>
        </pc:inkChg>
        <pc:inkChg chg="add mod">
          <ac:chgData name="Nils Beutling (s)" userId="322faba3-5c5c-4816-9daf-cd8a839b7351" providerId="ADAL" clId="{0482D8FC-E7B1-4932-8D56-A3EF9A4FF378}" dt="2023-05-26T13:35:46.163" v="264"/>
          <ac:inkMkLst>
            <pc:docMk/>
            <pc:sldMk cId="3106268911" sldId="290"/>
            <ac:inkMk id="144" creationId="{341381F3-16F0-8A8A-097E-5AEADC2D2630}"/>
          </ac:inkMkLst>
        </pc:inkChg>
        <pc:inkChg chg="add mod">
          <ac:chgData name="Nils Beutling (s)" userId="322faba3-5c5c-4816-9daf-cd8a839b7351" providerId="ADAL" clId="{0482D8FC-E7B1-4932-8D56-A3EF9A4FF378}" dt="2023-05-26T13:35:46.163" v="264"/>
          <ac:inkMkLst>
            <pc:docMk/>
            <pc:sldMk cId="3106268911" sldId="290"/>
            <ac:inkMk id="145" creationId="{70F26BF9-54A0-7CE1-4725-ACB93048A647}"/>
          </ac:inkMkLst>
        </pc:inkChg>
        <pc:inkChg chg="add mod">
          <ac:chgData name="Nils Beutling (s)" userId="322faba3-5c5c-4816-9daf-cd8a839b7351" providerId="ADAL" clId="{0482D8FC-E7B1-4932-8D56-A3EF9A4FF378}" dt="2023-05-26T13:35:46.163" v="264"/>
          <ac:inkMkLst>
            <pc:docMk/>
            <pc:sldMk cId="3106268911" sldId="290"/>
            <ac:inkMk id="146" creationId="{795D0A44-0B0C-BBF8-9136-93C8F9F0219E}"/>
          </ac:inkMkLst>
        </pc:inkChg>
        <pc:inkChg chg="add mod">
          <ac:chgData name="Nils Beutling (s)" userId="322faba3-5c5c-4816-9daf-cd8a839b7351" providerId="ADAL" clId="{0482D8FC-E7B1-4932-8D56-A3EF9A4FF378}" dt="2023-05-26T13:35:46.163" v="264"/>
          <ac:inkMkLst>
            <pc:docMk/>
            <pc:sldMk cId="3106268911" sldId="290"/>
            <ac:inkMk id="148" creationId="{6F232369-B8F5-5F38-774B-44BB59EEACD7}"/>
          </ac:inkMkLst>
        </pc:inkChg>
        <pc:inkChg chg="add mod">
          <ac:chgData name="Nils Beutling (s)" userId="322faba3-5c5c-4816-9daf-cd8a839b7351" providerId="ADAL" clId="{0482D8FC-E7B1-4932-8D56-A3EF9A4FF378}" dt="2023-05-26T13:35:46.163" v="264"/>
          <ac:inkMkLst>
            <pc:docMk/>
            <pc:sldMk cId="3106268911" sldId="290"/>
            <ac:inkMk id="149" creationId="{EF7AA0D3-80A3-090F-64D1-FEBC20C81B69}"/>
          </ac:inkMkLst>
        </pc:inkChg>
        <pc:inkChg chg="add mod">
          <ac:chgData name="Nils Beutling (s)" userId="322faba3-5c5c-4816-9daf-cd8a839b7351" providerId="ADAL" clId="{0482D8FC-E7B1-4932-8D56-A3EF9A4FF378}" dt="2023-05-26T13:35:46.163" v="264"/>
          <ac:inkMkLst>
            <pc:docMk/>
            <pc:sldMk cId="3106268911" sldId="290"/>
            <ac:inkMk id="151" creationId="{9F353614-1E5A-D3BF-E39C-57A246E04293}"/>
          </ac:inkMkLst>
        </pc:inkChg>
        <pc:inkChg chg="add mod">
          <ac:chgData name="Nils Beutling (s)" userId="322faba3-5c5c-4816-9daf-cd8a839b7351" providerId="ADAL" clId="{0482D8FC-E7B1-4932-8D56-A3EF9A4FF378}" dt="2023-05-26T13:35:46.163" v="264"/>
          <ac:inkMkLst>
            <pc:docMk/>
            <pc:sldMk cId="3106268911" sldId="290"/>
            <ac:inkMk id="152" creationId="{38867D30-A557-B351-9765-635B7C498532}"/>
          </ac:inkMkLst>
        </pc:inkChg>
        <pc:inkChg chg="add mod">
          <ac:chgData name="Nils Beutling (s)" userId="322faba3-5c5c-4816-9daf-cd8a839b7351" providerId="ADAL" clId="{0482D8FC-E7B1-4932-8D56-A3EF9A4FF378}" dt="2023-05-26T13:35:46.163" v="264"/>
          <ac:inkMkLst>
            <pc:docMk/>
            <pc:sldMk cId="3106268911" sldId="290"/>
            <ac:inkMk id="153" creationId="{06CDF0F5-AEB4-D0A2-B307-B716A26EF5CD}"/>
          </ac:inkMkLst>
        </pc:inkChg>
        <pc:inkChg chg="add mod">
          <ac:chgData name="Nils Beutling (s)" userId="322faba3-5c5c-4816-9daf-cd8a839b7351" providerId="ADAL" clId="{0482D8FC-E7B1-4932-8D56-A3EF9A4FF378}" dt="2023-05-26T13:35:46.163" v="264"/>
          <ac:inkMkLst>
            <pc:docMk/>
            <pc:sldMk cId="3106268911" sldId="290"/>
            <ac:inkMk id="154" creationId="{97690701-1EA5-365B-CE2C-0D308C9C46E4}"/>
          </ac:inkMkLst>
        </pc:inkChg>
        <pc:inkChg chg="add mod">
          <ac:chgData name="Nils Beutling (s)" userId="322faba3-5c5c-4816-9daf-cd8a839b7351" providerId="ADAL" clId="{0482D8FC-E7B1-4932-8D56-A3EF9A4FF378}" dt="2023-05-26T13:35:46.163" v="264"/>
          <ac:inkMkLst>
            <pc:docMk/>
            <pc:sldMk cId="3106268911" sldId="290"/>
            <ac:inkMk id="155" creationId="{82FD7CF9-05E7-4A61-3626-E6E3A9067646}"/>
          </ac:inkMkLst>
        </pc:inkChg>
        <pc:inkChg chg="add mod">
          <ac:chgData name="Nils Beutling (s)" userId="322faba3-5c5c-4816-9daf-cd8a839b7351" providerId="ADAL" clId="{0482D8FC-E7B1-4932-8D56-A3EF9A4FF378}" dt="2023-05-26T13:35:46.163" v="264"/>
          <ac:inkMkLst>
            <pc:docMk/>
            <pc:sldMk cId="3106268911" sldId="290"/>
            <ac:inkMk id="156" creationId="{66061EE8-2031-B284-D6A0-0E930E822DCF}"/>
          </ac:inkMkLst>
        </pc:inkChg>
        <pc:inkChg chg="add mod">
          <ac:chgData name="Nils Beutling (s)" userId="322faba3-5c5c-4816-9daf-cd8a839b7351" providerId="ADAL" clId="{0482D8FC-E7B1-4932-8D56-A3EF9A4FF378}" dt="2023-05-26T13:35:46.163" v="264"/>
          <ac:inkMkLst>
            <pc:docMk/>
            <pc:sldMk cId="3106268911" sldId="290"/>
            <ac:inkMk id="157" creationId="{4586148C-D41A-A136-07C5-8EF3B9C3BB30}"/>
          </ac:inkMkLst>
        </pc:inkChg>
        <pc:inkChg chg="add mod">
          <ac:chgData name="Nils Beutling (s)" userId="322faba3-5c5c-4816-9daf-cd8a839b7351" providerId="ADAL" clId="{0482D8FC-E7B1-4932-8D56-A3EF9A4FF378}" dt="2023-05-26T13:35:46.163" v="264"/>
          <ac:inkMkLst>
            <pc:docMk/>
            <pc:sldMk cId="3106268911" sldId="290"/>
            <ac:inkMk id="158" creationId="{6C16652C-DCE4-6D65-CA10-FCAB24B9A0CA}"/>
          </ac:inkMkLst>
        </pc:inkChg>
        <pc:inkChg chg="add mod">
          <ac:chgData name="Nils Beutling (s)" userId="322faba3-5c5c-4816-9daf-cd8a839b7351" providerId="ADAL" clId="{0482D8FC-E7B1-4932-8D56-A3EF9A4FF378}" dt="2023-05-26T13:41:08.947" v="459"/>
          <ac:inkMkLst>
            <pc:docMk/>
            <pc:sldMk cId="3106268911" sldId="290"/>
            <ac:inkMk id="160" creationId="{DAB543F3-8935-EDC4-751B-01B49D609C26}"/>
          </ac:inkMkLst>
        </pc:inkChg>
        <pc:inkChg chg="add mod">
          <ac:chgData name="Nils Beutling (s)" userId="322faba3-5c5c-4816-9daf-cd8a839b7351" providerId="ADAL" clId="{0482D8FC-E7B1-4932-8D56-A3EF9A4FF378}" dt="2023-05-26T13:41:08.947" v="459"/>
          <ac:inkMkLst>
            <pc:docMk/>
            <pc:sldMk cId="3106268911" sldId="290"/>
            <ac:inkMk id="161" creationId="{8BD74596-E14B-3A39-2621-29BB18BA092A}"/>
          </ac:inkMkLst>
        </pc:inkChg>
        <pc:inkChg chg="add mod">
          <ac:chgData name="Nils Beutling (s)" userId="322faba3-5c5c-4816-9daf-cd8a839b7351" providerId="ADAL" clId="{0482D8FC-E7B1-4932-8D56-A3EF9A4FF378}" dt="2023-05-26T13:41:08.947" v="459"/>
          <ac:inkMkLst>
            <pc:docMk/>
            <pc:sldMk cId="3106268911" sldId="290"/>
            <ac:inkMk id="162" creationId="{1CCEDBFE-417D-C0B3-594A-13A48995FFD6}"/>
          </ac:inkMkLst>
        </pc:inkChg>
        <pc:inkChg chg="add mod">
          <ac:chgData name="Nils Beutling (s)" userId="322faba3-5c5c-4816-9daf-cd8a839b7351" providerId="ADAL" clId="{0482D8FC-E7B1-4932-8D56-A3EF9A4FF378}" dt="2023-05-26T13:41:08.947" v="459"/>
          <ac:inkMkLst>
            <pc:docMk/>
            <pc:sldMk cId="3106268911" sldId="290"/>
            <ac:inkMk id="163" creationId="{7889C510-FAD9-D9A9-E915-201E20A99AE8}"/>
          </ac:inkMkLst>
        </pc:inkChg>
        <pc:inkChg chg="add mod">
          <ac:chgData name="Nils Beutling (s)" userId="322faba3-5c5c-4816-9daf-cd8a839b7351" providerId="ADAL" clId="{0482D8FC-E7B1-4932-8D56-A3EF9A4FF378}" dt="2023-05-26T13:41:08.947" v="459"/>
          <ac:inkMkLst>
            <pc:docMk/>
            <pc:sldMk cId="3106268911" sldId="290"/>
            <ac:inkMk id="164" creationId="{691996FE-E873-A6A9-E1CB-E524B8141A9F}"/>
          </ac:inkMkLst>
        </pc:inkChg>
        <pc:inkChg chg="add mod">
          <ac:chgData name="Nils Beutling (s)" userId="322faba3-5c5c-4816-9daf-cd8a839b7351" providerId="ADAL" clId="{0482D8FC-E7B1-4932-8D56-A3EF9A4FF378}" dt="2023-05-26T13:41:08.947" v="459"/>
          <ac:inkMkLst>
            <pc:docMk/>
            <pc:sldMk cId="3106268911" sldId="290"/>
            <ac:inkMk id="165" creationId="{5446019E-4A64-4EBD-5B7B-A67EB575330E}"/>
          </ac:inkMkLst>
        </pc:inkChg>
        <pc:inkChg chg="add mod">
          <ac:chgData name="Nils Beutling (s)" userId="322faba3-5c5c-4816-9daf-cd8a839b7351" providerId="ADAL" clId="{0482D8FC-E7B1-4932-8D56-A3EF9A4FF378}" dt="2023-05-26T13:41:08.947" v="459"/>
          <ac:inkMkLst>
            <pc:docMk/>
            <pc:sldMk cId="3106268911" sldId="290"/>
            <ac:inkMk id="166" creationId="{08AE8148-089D-8ADE-1A11-76C50C73A27B}"/>
          </ac:inkMkLst>
        </pc:inkChg>
        <pc:inkChg chg="add mod">
          <ac:chgData name="Nils Beutling (s)" userId="322faba3-5c5c-4816-9daf-cd8a839b7351" providerId="ADAL" clId="{0482D8FC-E7B1-4932-8D56-A3EF9A4FF378}" dt="2023-05-26T13:41:08.947" v="459"/>
          <ac:inkMkLst>
            <pc:docMk/>
            <pc:sldMk cId="3106268911" sldId="290"/>
            <ac:inkMk id="167" creationId="{BCA06F3C-89F8-C2C7-7BB5-2D8403D0055D}"/>
          </ac:inkMkLst>
        </pc:inkChg>
        <pc:inkChg chg="add mod">
          <ac:chgData name="Nils Beutling (s)" userId="322faba3-5c5c-4816-9daf-cd8a839b7351" providerId="ADAL" clId="{0482D8FC-E7B1-4932-8D56-A3EF9A4FF378}" dt="2023-05-26T13:41:08.947" v="459"/>
          <ac:inkMkLst>
            <pc:docMk/>
            <pc:sldMk cId="3106268911" sldId="290"/>
            <ac:inkMk id="168" creationId="{13E729CF-8105-E488-3C69-C7A216306EBD}"/>
          </ac:inkMkLst>
        </pc:inkChg>
        <pc:inkChg chg="add mod">
          <ac:chgData name="Nils Beutling (s)" userId="322faba3-5c5c-4816-9daf-cd8a839b7351" providerId="ADAL" clId="{0482D8FC-E7B1-4932-8D56-A3EF9A4FF378}" dt="2023-05-26T13:41:08.947" v="459"/>
          <ac:inkMkLst>
            <pc:docMk/>
            <pc:sldMk cId="3106268911" sldId="290"/>
            <ac:inkMk id="170" creationId="{33979DD5-3C23-D569-4F83-BF4D5307F799}"/>
          </ac:inkMkLst>
        </pc:inkChg>
        <pc:inkChg chg="add mod">
          <ac:chgData name="Nils Beutling (s)" userId="322faba3-5c5c-4816-9daf-cd8a839b7351" providerId="ADAL" clId="{0482D8FC-E7B1-4932-8D56-A3EF9A4FF378}" dt="2023-05-26T13:41:08.947" v="459"/>
          <ac:inkMkLst>
            <pc:docMk/>
            <pc:sldMk cId="3106268911" sldId="290"/>
            <ac:inkMk id="171" creationId="{1933CE20-DB07-CD6B-0900-73A0F2AB6F80}"/>
          </ac:inkMkLst>
        </pc:inkChg>
        <pc:inkChg chg="add mod">
          <ac:chgData name="Nils Beutling (s)" userId="322faba3-5c5c-4816-9daf-cd8a839b7351" providerId="ADAL" clId="{0482D8FC-E7B1-4932-8D56-A3EF9A4FF378}" dt="2023-05-26T13:41:08.947" v="459"/>
          <ac:inkMkLst>
            <pc:docMk/>
            <pc:sldMk cId="3106268911" sldId="290"/>
            <ac:inkMk id="172" creationId="{54DC249D-67CD-8ABB-8168-43FD104C0158}"/>
          </ac:inkMkLst>
        </pc:inkChg>
        <pc:inkChg chg="add mod">
          <ac:chgData name="Nils Beutling (s)" userId="322faba3-5c5c-4816-9daf-cd8a839b7351" providerId="ADAL" clId="{0482D8FC-E7B1-4932-8D56-A3EF9A4FF378}" dt="2023-05-26T13:41:08.947" v="459"/>
          <ac:inkMkLst>
            <pc:docMk/>
            <pc:sldMk cId="3106268911" sldId="290"/>
            <ac:inkMk id="173" creationId="{B9F9C2F8-460F-70DD-C6AC-17633E13D293}"/>
          </ac:inkMkLst>
        </pc:inkChg>
        <pc:inkChg chg="add mod">
          <ac:chgData name="Nils Beutling (s)" userId="322faba3-5c5c-4816-9daf-cd8a839b7351" providerId="ADAL" clId="{0482D8FC-E7B1-4932-8D56-A3EF9A4FF378}" dt="2023-05-26T13:41:08.947" v="459"/>
          <ac:inkMkLst>
            <pc:docMk/>
            <pc:sldMk cId="3106268911" sldId="290"/>
            <ac:inkMk id="174" creationId="{2770FD22-2FA6-2C7F-FB1F-D2227C4E3A1A}"/>
          </ac:inkMkLst>
        </pc:inkChg>
        <pc:inkChg chg="add mod">
          <ac:chgData name="Nils Beutling (s)" userId="322faba3-5c5c-4816-9daf-cd8a839b7351" providerId="ADAL" clId="{0482D8FC-E7B1-4932-8D56-A3EF9A4FF378}" dt="2023-05-26T13:41:08.947" v="459"/>
          <ac:inkMkLst>
            <pc:docMk/>
            <pc:sldMk cId="3106268911" sldId="290"/>
            <ac:inkMk id="175" creationId="{846B1AA4-D7FC-B3B4-E4F1-6116783E175A}"/>
          </ac:inkMkLst>
        </pc:inkChg>
        <pc:inkChg chg="add mod">
          <ac:chgData name="Nils Beutling (s)" userId="322faba3-5c5c-4816-9daf-cd8a839b7351" providerId="ADAL" clId="{0482D8FC-E7B1-4932-8D56-A3EF9A4FF378}" dt="2023-05-26T13:41:08.947" v="459"/>
          <ac:inkMkLst>
            <pc:docMk/>
            <pc:sldMk cId="3106268911" sldId="290"/>
            <ac:inkMk id="176" creationId="{48B2837C-C952-EDD8-ED4A-5045FBC23C67}"/>
          </ac:inkMkLst>
        </pc:inkChg>
        <pc:inkChg chg="add mod">
          <ac:chgData name="Nils Beutling (s)" userId="322faba3-5c5c-4816-9daf-cd8a839b7351" providerId="ADAL" clId="{0482D8FC-E7B1-4932-8D56-A3EF9A4FF378}" dt="2023-05-26T13:41:08.947" v="459"/>
          <ac:inkMkLst>
            <pc:docMk/>
            <pc:sldMk cId="3106268911" sldId="290"/>
            <ac:inkMk id="177" creationId="{56F38159-258A-17AC-BD05-7CB4418D6227}"/>
          </ac:inkMkLst>
        </pc:inkChg>
        <pc:inkChg chg="add mod">
          <ac:chgData name="Nils Beutling (s)" userId="322faba3-5c5c-4816-9daf-cd8a839b7351" providerId="ADAL" clId="{0482D8FC-E7B1-4932-8D56-A3EF9A4FF378}" dt="2023-05-26T13:41:08.947" v="459"/>
          <ac:inkMkLst>
            <pc:docMk/>
            <pc:sldMk cId="3106268911" sldId="290"/>
            <ac:inkMk id="178" creationId="{0C3E42ED-9E7A-CD99-9C95-940794C56202}"/>
          </ac:inkMkLst>
        </pc:inkChg>
        <pc:inkChg chg="add mod">
          <ac:chgData name="Nils Beutling (s)" userId="322faba3-5c5c-4816-9daf-cd8a839b7351" providerId="ADAL" clId="{0482D8FC-E7B1-4932-8D56-A3EF9A4FF378}" dt="2023-05-26T13:41:08.947" v="459"/>
          <ac:inkMkLst>
            <pc:docMk/>
            <pc:sldMk cId="3106268911" sldId="290"/>
            <ac:inkMk id="179" creationId="{D36F70D9-72B9-A2F4-C7EF-61569FC0D220}"/>
          </ac:inkMkLst>
        </pc:inkChg>
        <pc:inkChg chg="add mod">
          <ac:chgData name="Nils Beutling (s)" userId="322faba3-5c5c-4816-9daf-cd8a839b7351" providerId="ADAL" clId="{0482D8FC-E7B1-4932-8D56-A3EF9A4FF378}" dt="2023-05-26T13:42:38.162" v="491"/>
          <ac:inkMkLst>
            <pc:docMk/>
            <pc:sldMk cId="3106268911" sldId="290"/>
            <ac:inkMk id="181" creationId="{D67B6309-C2AC-9DBF-6910-E061AF84D592}"/>
          </ac:inkMkLst>
        </pc:inkChg>
        <pc:inkChg chg="add mod">
          <ac:chgData name="Nils Beutling (s)" userId="322faba3-5c5c-4816-9daf-cd8a839b7351" providerId="ADAL" clId="{0482D8FC-E7B1-4932-8D56-A3EF9A4FF378}" dt="2023-05-26T13:42:38.162" v="491"/>
          <ac:inkMkLst>
            <pc:docMk/>
            <pc:sldMk cId="3106268911" sldId="290"/>
            <ac:inkMk id="182" creationId="{38AD9C5F-63DD-364D-34CA-26F430ADCB0A}"/>
          </ac:inkMkLst>
        </pc:inkChg>
        <pc:inkChg chg="add mod">
          <ac:chgData name="Nils Beutling (s)" userId="322faba3-5c5c-4816-9daf-cd8a839b7351" providerId="ADAL" clId="{0482D8FC-E7B1-4932-8D56-A3EF9A4FF378}" dt="2023-05-26T13:42:38.162" v="491"/>
          <ac:inkMkLst>
            <pc:docMk/>
            <pc:sldMk cId="3106268911" sldId="290"/>
            <ac:inkMk id="183" creationId="{0CD5E2B2-0FAB-9B1F-C0E1-34A43CE2D459}"/>
          </ac:inkMkLst>
        </pc:inkChg>
        <pc:inkChg chg="add mod">
          <ac:chgData name="Nils Beutling (s)" userId="322faba3-5c5c-4816-9daf-cd8a839b7351" providerId="ADAL" clId="{0482D8FC-E7B1-4932-8D56-A3EF9A4FF378}" dt="2023-05-26T13:42:38.162" v="491"/>
          <ac:inkMkLst>
            <pc:docMk/>
            <pc:sldMk cId="3106268911" sldId="290"/>
            <ac:inkMk id="185" creationId="{371F4539-7963-ADFA-6519-78E3EB6ECF6E}"/>
          </ac:inkMkLst>
        </pc:inkChg>
        <pc:inkChg chg="add mod">
          <ac:chgData name="Nils Beutling (s)" userId="322faba3-5c5c-4816-9daf-cd8a839b7351" providerId="ADAL" clId="{0482D8FC-E7B1-4932-8D56-A3EF9A4FF378}" dt="2023-05-26T13:42:38.162" v="491"/>
          <ac:inkMkLst>
            <pc:docMk/>
            <pc:sldMk cId="3106268911" sldId="290"/>
            <ac:inkMk id="187" creationId="{A334A9E1-3124-636E-21ED-04560AC20F62}"/>
          </ac:inkMkLst>
        </pc:inkChg>
        <pc:inkChg chg="add mod">
          <ac:chgData name="Nils Beutling (s)" userId="322faba3-5c5c-4816-9daf-cd8a839b7351" providerId="ADAL" clId="{0482D8FC-E7B1-4932-8D56-A3EF9A4FF378}" dt="2023-05-26T13:41:08.947" v="459"/>
          <ac:inkMkLst>
            <pc:docMk/>
            <pc:sldMk cId="3106268911" sldId="290"/>
            <ac:inkMk id="189" creationId="{6BEE84A8-57AD-F6DF-EDF8-15491FBE904E}"/>
          </ac:inkMkLst>
        </pc:inkChg>
        <pc:inkChg chg="add mod">
          <ac:chgData name="Nils Beutling (s)" userId="322faba3-5c5c-4816-9daf-cd8a839b7351" providerId="ADAL" clId="{0482D8FC-E7B1-4932-8D56-A3EF9A4FF378}" dt="2023-05-26T13:41:08.947" v="459"/>
          <ac:inkMkLst>
            <pc:docMk/>
            <pc:sldMk cId="3106268911" sldId="290"/>
            <ac:inkMk id="190" creationId="{E4D46245-9975-7174-D003-B7D5CC6DF31F}"/>
          </ac:inkMkLst>
        </pc:inkChg>
        <pc:inkChg chg="add mod">
          <ac:chgData name="Nils Beutling (s)" userId="322faba3-5c5c-4816-9daf-cd8a839b7351" providerId="ADAL" clId="{0482D8FC-E7B1-4932-8D56-A3EF9A4FF378}" dt="2023-05-26T13:41:08.947" v="459"/>
          <ac:inkMkLst>
            <pc:docMk/>
            <pc:sldMk cId="3106268911" sldId="290"/>
            <ac:inkMk id="191" creationId="{B6323FF2-30EF-9F79-812D-5F9F868FFB69}"/>
          </ac:inkMkLst>
        </pc:inkChg>
        <pc:inkChg chg="add mod">
          <ac:chgData name="Nils Beutling (s)" userId="322faba3-5c5c-4816-9daf-cd8a839b7351" providerId="ADAL" clId="{0482D8FC-E7B1-4932-8D56-A3EF9A4FF378}" dt="2023-05-26T13:41:08.947" v="459"/>
          <ac:inkMkLst>
            <pc:docMk/>
            <pc:sldMk cId="3106268911" sldId="290"/>
            <ac:inkMk id="192" creationId="{681E86A0-ED3E-3BE7-2847-B2E606563316}"/>
          </ac:inkMkLst>
        </pc:inkChg>
        <pc:inkChg chg="add mod">
          <ac:chgData name="Nils Beutling (s)" userId="322faba3-5c5c-4816-9daf-cd8a839b7351" providerId="ADAL" clId="{0482D8FC-E7B1-4932-8D56-A3EF9A4FF378}" dt="2023-05-26T13:41:08.947" v="459"/>
          <ac:inkMkLst>
            <pc:docMk/>
            <pc:sldMk cId="3106268911" sldId="290"/>
            <ac:inkMk id="193" creationId="{EB46C1D9-164F-161E-556A-5859CA2055D4}"/>
          </ac:inkMkLst>
        </pc:inkChg>
        <pc:inkChg chg="add mod">
          <ac:chgData name="Nils Beutling (s)" userId="322faba3-5c5c-4816-9daf-cd8a839b7351" providerId="ADAL" clId="{0482D8FC-E7B1-4932-8D56-A3EF9A4FF378}" dt="2023-05-26T13:41:08.947" v="459"/>
          <ac:inkMkLst>
            <pc:docMk/>
            <pc:sldMk cId="3106268911" sldId="290"/>
            <ac:inkMk id="194" creationId="{4746A72D-E04C-1E73-0B44-FB9209931C64}"/>
          </ac:inkMkLst>
        </pc:inkChg>
        <pc:inkChg chg="add mod">
          <ac:chgData name="Nils Beutling (s)" userId="322faba3-5c5c-4816-9daf-cd8a839b7351" providerId="ADAL" clId="{0482D8FC-E7B1-4932-8D56-A3EF9A4FF378}" dt="2023-05-26T13:41:08.947" v="459"/>
          <ac:inkMkLst>
            <pc:docMk/>
            <pc:sldMk cId="3106268911" sldId="290"/>
            <ac:inkMk id="195" creationId="{CB88F75D-728D-514D-29F7-94A69696F6F8}"/>
          </ac:inkMkLst>
        </pc:inkChg>
        <pc:inkChg chg="add mod">
          <ac:chgData name="Nils Beutling (s)" userId="322faba3-5c5c-4816-9daf-cd8a839b7351" providerId="ADAL" clId="{0482D8FC-E7B1-4932-8D56-A3EF9A4FF378}" dt="2023-05-26T13:41:08.947" v="459"/>
          <ac:inkMkLst>
            <pc:docMk/>
            <pc:sldMk cId="3106268911" sldId="290"/>
            <ac:inkMk id="196" creationId="{7FFDDAA2-BA02-23F6-84C7-68995DC48647}"/>
          </ac:inkMkLst>
        </pc:inkChg>
        <pc:inkChg chg="add mod">
          <ac:chgData name="Nils Beutling (s)" userId="322faba3-5c5c-4816-9daf-cd8a839b7351" providerId="ADAL" clId="{0482D8FC-E7B1-4932-8D56-A3EF9A4FF378}" dt="2023-05-26T13:41:08.947" v="459"/>
          <ac:inkMkLst>
            <pc:docMk/>
            <pc:sldMk cId="3106268911" sldId="290"/>
            <ac:inkMk id="197" creationId="{E1CEDBC2-5991-E62F-9A0F-F75F9FCD206A}"/>
          </ac:inkMkLst>
        </pc:inkChg>
        <pc:inkChg chg="add mod">
          <ac:chgData name="Nils Beutling (s)" userId="322faba3-5c5c-4816-9daf-cd8a839b7351" providerId="ADAL" clId="{0482D8FC-E7B1-4932-8D56-A3EF9A4FF378}" dt="2023-05-26T13:41:08.947" v="459"/>
          <ac:inkMkLst>
            <pc:docMk/>
            <pc:sldMk cId="3106268911" sldId="290"/>
            <ac:inkMk id="198" creationId="{543AFB6B-A72E-61CA-4D6B-0204B40EBDA7}"/>
          </ac:inkMkLst>
        </pc:inkChg>
        <pc:inkChg chg="add mod">
          <ac:chgData name="Nils Beutling (s)" userId="322faba3-5c5c-4816-9daf-cd8a839b7351" providerId="ADAL" clId="{0482D8FC-E7B1-4932-8D56-A3EF9A4FF378}" dt="2023-05-26T13:41:08.947" v="459"/>
          <ac:inkMkLst>
            <pc:docMk/>
            <pc:sldMk cId="3106268911" sldId="290"/>
            <ac:inkMk id="199" creationId="{E87BC3F5-C0AB-925D-DDA9-A88EA1242D5B}"/>
          </ac:inkMkLst>
        </pc:inkChg>
        <pc:inkChg chg="add mod">
          <ac:chgData name="Nils Beutling (s)" userId="322faba3-5c5c-4816-9daf-cd8a839b7351" providerId="ADAL" clId="{0482D8FC-E7B1-4932-8D56-A3EF9A4FF378}" dt="2023-05-26T13:41:08.947" v="459"/>
          <ac:inkMkLst>
            <pc:docMk/>
            <pc:sldMk cId="3106268911" sldId="290"/>
            <ac:inkMk id="200" creationId="{7500ADE6-5F1F-525B-DD48-E6C556167D68}"/>
          </ac:inkMkLst>
        </pc:inkChg>
        <pc:inkChg chg="add mod">
          <ac:chgData name="Nils Beutling (s)" userId="322faba3-5c5c-4816-9daf-cd8a839b7351" providerId="ADAL" clId="{0482D8FC-E7B1-4932-8D56-A3EF9A4FF378}" dt="2023-05-26T13:41:08.947" v="459"/>
          <ac:inkMkLst>
            <pc:docMk/>
            <pc:sldMk cId="3106268911" sldId="290"/>
            <ac:inkMk id="201" creationId="{DA13B452-CA71-ACA9-F009-A0B72FE3D859}"/>
          </ac:inkMkLst>
        </pc:inkChg>
        <pc:inkChg chg="add mod">
          <ac:chgData name="Nils Beutling (s)" userId="322faba3-5c5c-4816-9daf-cd8a839b7351" providerId="ADAL" clId="{0482D8FC-E7B1-4932-8D56-A3EF9A4FF378}" dt="2023-05-26T13:41:08.947" v="459"/>
          <ac:inkMkLst>
            <pc:docMk/>
            <pc:sldMk cId="3106268911" sldId="290"/>
            <ac:inkMk id="202" creationId="{D6B928AA-063B-C887-E31C-3D61E7710463}"/>
          </ac:inkMkLst>
        </pc:inkChg>
        <pc:inkChg chg="add mod">
          <ac:chgData name="Nils Beutling (s)" userId="322faba3-5c5c-4816-9daf-cd8a839b7351" providerId="ADAL" clId="{0482D8FC-E7B1-4932-8D56-A3EF9A4FF378}" dt="2023-05-26T13:40:50.451" v="428"/>
          <ac:inkMkLst>
            <pc:docMk/>
            <pc:sldMk cId="3106268911" sldId="290"/>
            <ac:inkMk id="204" creationId="{91E440CC-D4F7-695F-8AB9-F16B255E56D6}"/>
          </ac:inkMkLst>
        </pc:inkChg>
        <pc:inkChg chg="add mod">
          <ac:chgData name="Nils Beutling (s)" userId="322faba3-5c5c-4816-9daf-cd8a839b7351" providerId="ADAL" clId="{0482D8FC-E7B1-4932-8D56-A3EF9A4FF378}" dt="2023-05-26T13:40:50.451" v="428"/>
          <ac:inkMkLst>
            <pc:docMk/>
            <pc:sldMk cId="3106268911" sldId="290"/>
            <ac:inkMk id="205" creationId="{CCBF7B60-A5D4-F762-CEBF-49C5DD9DDA74}"/>
          </ac:inkMkLst>
        </pc:inkChg>
        <pc:inkChg chg="add mod">
          <ac:chgData name="Nils Beutling (s)" userId="322faba3-5c5c-4816-9daf-cd8a839b7351" providerId="ADAL" clId="{0482D8FC-E7B1-4932-8D56-A3EF9A4FF378}" dt="2023-05-26T13:40:50.451" v="428"/>
          <ac:inkMkLst>
            <pc:docMk/>
            <pc:sldMk cId="3106268911" sldId="290"/>
            <ac:inkMk id="206" creationId="{71C524CF-DB0D-3DFA-B06D-175F740D7189}"/>
          </ac:inkMkLst>
        </pc:inkChg>
        <pc:inkChg chg="add mod">
          <ac:chgData name="Nils Beutling (s)" userId="322faba3-5c5c-4816-9daf-cd8a839b7351" providerId="ADAL" clId="{0482D8FC-E7B1-4932-8D56-A3EF9A4FF378}" dt="2023-05-26T13:40:50.451" v="428"/>
          <ac:inkMkLst>
            <pc:docMk/>
            <pc:sldMk cId="3106268911" sldId="290"/>
            <ac:inkMk id="207" creationId="{59D613F7-9F55-7F60-3886-4CEB8C2DED16}"/>
          </ac:inkMkLst>
        </pc:inkChg>
        <pc:inkChg chg="add mod">
          <ac:chgData name="Nils Beutling (s)" userId="322faba3-5c5c-4816-9daf-cd8a839b7351" providerId="ADAL" clId="{0482D8FC-E7B1-4932-8D56-A3EF9A4FF378}" dt="2023-05-26T13:40:50.451" v="428"/>
          <ac:inkMkLst>
            <pc:docMk/>
            <pc:sldMk cId="3106268911" sldId="290"/>
            <ac:inkMk id="208" creationId="{05A5DE51-0B5C-B9B1-7245-0444A1C3DDA2}"/>
          </ac:inkMkLst>
        </pc:inkChg>
        <pc:inkChg chg="add mod">
          <ac:chgData name="Nils Beutling (s)" userId="322faba3-5c5c-4816-9daf-cd8a839b7351" providerId="ADAL" clId="{0482D8FC-E7B1-4932-8D56-A3EF9A4FF378}" dt="2023-05-26T13:40:50.451" v="428"/>
          <ac:inkMkLst>
            <pc:docMk/>
            <pc:sldMk cId="3106268911" sldId="290"/>
            <ac:inkMk id="210" creationId="{CABE5D88-DBFE-B08D-BEE3-BCEB73BB8C64}"/>
          </ac:inkMkLst>
        </pc:inkChg>
        <pc:inkChg chg="add mod">
          <ac:chgData name="Nils Beutling (s)" userId="322faba3-5c5c-4816-9daf-cd8a839b7351" providerId="ADAL" clId="{0482D8FC-E7B1-4932-8D56-A3EF9A4FF378}" dt="2023-05-26T13:40:50.451" v="428"/>
          <ac:inkMkLst>
            <pc:docMk/>
            <pc:sldMk cId="3106268911" sldId="290"/>
            <ac:inkMk id="211" creationId="{7980407D-FD62-F34C-B263-2EADD253B8FF}"/>
          </ac:inkMkLst>
        </pc:inkChg>
        <pc:inkChg chg="add mod">
          <ac:chgData name="Nils Beutling (s)" userId="322faba3-5c5c-4816-9daf-cd8a839b7351" providerId="ADAL" clId="{0482D8FC-E7B1-4932-8D56-A3EF9A4FF378}" dt="2023-05-26T13:40:50.451" v="428"/>
          <ac:inkMkLst>
            <pc:docMk/>
            <pc:sldMk cId="3106268911" sldId="290"/>
            <ac:inkMk id="212" creationId="{1A7831EE-BAED-A9CE-261F-9515C0F537BD}"/>
          </ac:inkMkLst>
        </pc:inkChg>
        <pc:inkChg chg="add mod">
          <ac:chgData name="Nils Beutling (s)" userId="322faba3-5c5c-4816-9daf-cd8a839b7351" providerId="ADAL" clId="{0482D8FC-E7B1-4932-8D56-A3EF9A4FF378}" dt="2023-05-26T13:40:50.451" v="428"/>
          <ac:inkMkLst>
            <pc:docMk/>
            <pc:sldMk cId="3106268911" sldId="290"/>
            <ac:inkMk id="214" creationId="{1B1AAB36-6517-1DBC-1AF5-DFA39699849D}"/>
          </ac:inkMkLst>
        </pc:inkChg>
        <pc:inkChg chg="add mod">
          <ac:chgData name="Nils Beutling (s)" userId="322faba3-5c5c-4816-9daf-cd8a839b7351" providerId="ADAL" clId="{0482D8FC-E7B1-4932-8D56-A3EF9A4FF378}" dt="2023-05-26T13:40:50.451" v="428"/>
          <ac:inkMkLst>
            <pc:docMk/>
            <pc:sldMk cId="3106268911" sldId="290"/>
            <ac:inkMk id="215" creationId="{7C648D95-EBC3-ADBD-BB57-C9128BD39793}"/>
          </ac:inkMkLst>
        </pc:inkChg>
        <pc:inkChg chg="add mod">
          <ac:chgData name="Nils Beutling (s)" userId="322faba3-5c5c-4816-9daf-cd8a839b7351" providerId="ADAL" clId="{0482D8FC-E7B1-4932-8D56-A3EF9A4FF378}" dt="2023-05-26T13:40:50.451" v="428"/>
          <ac:inkMkLst>
            <pc:docMk/>
            <pc:sldMk cId="3106268911" sldId="290"/>
            <ac:inkMk id="216" creationId="{8DBFCBE6-AC78-7489-D7D8-DB031811AF4F}"/>
          </ac:inkMkLst>
        </pc:inkChg>
        <pc:inkChg chg="add mod">
          <ac:chgData name="Nils Beutling (s)" userId="322faba3-5c5c-4816-9daf-cd8a839b7351" providerId="ADAL" clId="{0482D8FC-E7B1-4932-8D56-A3EF9A4FF378}" dt="2023-05-26T13:40:50.451" v="428"/>
          <ac:inkMkLst>
            <pc:docMk/>
            <pc:sldMk cId="3106268911" sldId="290"/>
            <ac:inkMk id="217" creationId="{2E86FA5D-DB54-34D5-8536-2A2A04272F93}"/>
          </ac:inkMkLst>
        </pc:inkChg>
        <pc:inkChg chg="add mod">
          <ac:chgData name="Nils Beutling (s)" userId="322faba3-5c5c-4816-9daf-cd8a839b7351" providerId="ADAL" clId="{0482D8FC-E7B1-4932-8D56-A3EF9A4FF378}" dt="2023-05-26T13:40:50.451" v="428"/>
          <ac:inkMkLst>
            <pc:docMk/>
            <pc:sldMk cId="3106268911" sldId="290"/>
            <ac:inkMk id="218" creationId="{99357E56-B783-4DD3-D51E-4EEEE80E8038}"/>
          </ac:inkMkLst>
        </pc:inkChg>
        <pc:inkChg chg="add mod">
          <ac:chgData name="Nils Beutling (s)" userId="322faba3-5c5c-4816-9daf-cd8a839b7351" providerId="ADAL" clId="{0482D8FC-E7B1-4932-8D56-A3EF9A4FF378}" dt="2023-05-26T13:40:50.451" v="428"/>
          <ac:inkMkLst>
            <pc:docMk/>
            <pc:sldMk cId="3106268911" sldId="290"/>
            <ac:inkMk id="219" creationId="{4FC14673-5DD5-0B24-C070-A985FE1E4AA8}"/>
          </ac:inkMkLst>
        </pc:inkChg>
        <pc:inkChg chg="add mod">
          <ac:chgData name="Nils Beutling (s)" userId="322faba3-5c5c-4816-9daf-cd8a839b7351" providerId="ADAL" clId="{0482D8FC-E7B1-4932-8D56-A3EF9A4FF378}" dt="2023-05-26T13:40:50.451" v="428"/>
          <ac:inkMkLst>
            <pc:docMk/>
            <pc:sldMk cId="3106268911" sldId="290"/>
            <ac:inkMk id="220" creationId="{7DE0D620-A8EF-F113-0431-B52C4ED1444C}"/>
          </ac:inkMkLst>
        </pc:inkChg>
        <pc:inkChg chg="add mod">
          <ac:chgData name="Nils Beutling (s)" userId="322faba3-5c5c-4816-9daf-cd8a839b7351" providerId="ADAL" clId="{0482D8FC-E7B1-4932-8D56-A3EF9A4FF378}" dt="2023-05-26T13:40:50.451" v="428"/>
          <ac:inkMkLst>
            <pc:docMk/>
            <pc:sldMk cId="3106268911" sldId="290"/>
            <ac:inkMk id="221" creationId="{F29BF35E-16CF-5353-2FA4-CFC12DA818EB}"/>
          </ac:inkMkLst>
        </pc:inkChg>
        <pc:inkChg chg="add mod">
          <ac:chgData name="Nils Beutling (s)" userId="322faba3-5c5c-4816-9daf-cd8a839b7351" providerId="ADAL" clId="{0482D8FC-E7B1-4932-8D56-A3EF9A4FF378}" dt="2023-05-26T13:40:50.451" v="428"/>
          <ac:inkMkLst>
            <pc:docMk/>
            <pc:sldMk cId="3106268911" sldId="290"/>
            <ac:inkMk id="222" creationId="{7E22A05E-4B35-AD0F-FFC4-37C652B7742F}"/>
          </ac:inkMkLst>
        </pc:inkChg>
        <pc:inkChg chg="add mod">
          <ac:chgData name="Nils Beutling (s)" userId="322faba3-5c5c-4816-9daf-cd8a839b7351" providerId="ADAL" clId="{0482D8FC-E7B1-4932-8D56-A3EF9A4FF378}" dt="2023-05-26T13:40:50.451" v="428"/>
          <ac:inkMkLst>
            <pc:docMk/>
            <pc:sldMk cId="3106268911" sldId="290"/>
            <ac:inkMk id="223" creationId="{96A8321B-7965-F33B-D4BD-64EA42A81326}"/>
          </ac:inkMkLst>
        </pc:inkChg>
        <pc:inkChg chg="add mod">
          <ac:chgData name="Nils Beutling (s)" userId="322faba3-5c5c-4816-9daf-cd8a839b7351" providerId="ADAL" clId="{0482D8FC-E7B1-4932-8D56-A3EF9A4FF378}" dt="2023-05-26T13:40:50.451" v="428"/>
          <ac:inkMkLst>
            <pc:docMk/>
            <pc:sldMk cId="3106268911" sldId="290"/>
            <ac:inkMk id="224" creationId="{963E0806-2AF5-7B37-AD9A-FCEADAF27FEC}"/>
          </ac:inkMkLst>
        </pc:inkChg>
        <pc:inkChg chg="add mod">
          <ac:chgData name="Nils Beutling (s)" userId="322faba3-5c5c-4816-9daf-cd8a839b7351" providerId="ADAL" clId="{0482D8FC-E7B1-4932-8D56-A3EF9A4FF378}" dt="2023-05-26T13:40:50.451" v="428"/>
          <ac:inkMkLst>
            <pc:docMk/>
            <pc:sldMk cId="3106268911" sldId="290"/>
            <ac:inkMk id="225" creationId="{AE00C434-AEBE-4577-5FE5-BF9617009EDE}"/>
          </ac:inkMkLst>
        </pc:inkChg>
        <pc:inkChg chg="add mod">
          <ac:chgData name="Nils Beutling (s)" userId="322faba3-5c5c-4816-9daf-cd8a839b7351" providerId="ADAL" clId="{0482D8FC-E7B1-4932-8D56-A3EF9A4FF378}" dt="2023-05-26T13:40:50.451" v="428"/>
          <ac:inkMkLst>
            <pc:docMk/>
            <pc:sldMk cId="3106268911" sldId="290"/>
            <ac:inkMk id="226" creationId="{64E71D39-0993-807E-5F25-427F88FD8127}"/>
          </ac:inkMkLst>
        </pc:inkChg>
        <pc:inkChg chg="add mod">
          <ac:chgData name="Nils Beutling (s)" userId="322faba3-5c5c-4816-9daf-cd8a839b7351" providerId="ADAL" clId="{0482D8FC-E7B1-4932-8D56-A3EF9A4FF378}" dt="2023-05-26T13:40:50.451" v="428"/>
          <ac:inkMkLst>
            <pc:docMk/>
            <pc:sldMk cId="3106268911" sldId="290"/>
            <ac:inkMk id="227" creationId="{853C1DFC-A1FD-DD2C-5E30-F65437508ECC}"/>
          </ac:inkMkLst>
        </pc:inkChg>
        <pc:inkChg chg="add mod">
          <ac:chgData name="Nils Beutling (s)" userId="322faba3-5c5c-4816-9daf-cd8a839b7351" providerId="ADAL" clId="{0482D8FC-E7B1-4932-8D56-A3EF9A4FF378}" dt="2023-05-26T13:40:50.451" v="428"/>
          <ac:inkMkLst>
            <pc:docMk/>
            <pc:sldMk cId="3106268911" sldId="290"/>
            <ac:inkMk id="229" creationId="{62DB1105-7183-53AF-6835-CAE5A13526DC}"/>
          </ac:inkMkLst>
        </pc:inkChg>
        <pc:inkChg chg="add mod">
          <ac:chgData name="Nils Beutling (s)" userId="322faba3-5c5c-4816-9daf-cd8a839b7351" providerId="ADAL" clId="{0482D8FC-E7B1-4932-8D56-A3EF9A4FF378}" dt="2023-05-26T13:40:50.451" v="428"/>
          <ac:inkMkLst>
            <pc:docMk/>
            <pc:sldMk cId="3106268911" sldId="290"/>
            <ac:inkMk id="230" creationId="{217023FD-D8E1-3755-F557-06DBB6A263C9}"/>
          </ac:inkMkLst>
        </pc:inkChg>
        <pc:inkChg chg="add mod">
          <ac:chgData name="Nils Beutling (s)" userId="322faba3-5c5c-4816-9daf-cd8a839b7351" providerId="ADAL" clId="{0482D8FC-E7B1-4932-8D56-A3EF9A4FF378}" dt="2023-05-26T13:40:50.451" v="428"/>
          <ac:inkMkLst>
            <pc:docMk/>
            <pc:sldMk cId="3106268911" sldId="290"/>
            <ac:inkMk id="231" creationId="{5921C101-B952-D32B-97F3-9A55CE9A441B}"/>
          </ac:inkMkLst>
        </pc:inkChg>
        <pc:inkChg chg="add mod">
          <ac:chgData name="Nils Beutling (s)" userId="322faba3-5c5c-4816-9daf-cd8a839b7351" providerId="ADAL" clId="{0482D8FC-E7B1-4932-8D56-A3EF9A4FF378}" dt="2023-05-26T13:40:50.451" v="428"/>
          <ac:inkMkLst>
            <pc:docMk/>
            <pc:sldMk cId="3106268911" sldId="290"/>
            <ac:inkMk id="232" creationId="{98CC6799-A091-3792-5966-E6349126B3EB}"/>
          </ac:inkMkLst>
        </pc:inkChg>
        <pc:inkChg chg="add mod">
          <ac:chgData name="Nils Beutling (s)" userId="322faba3-5c5c-4816-9daf-cd8a839b7351" providerId="ADAL" clId="{0482D8FC-E7B1-4932-8D56-A3EF9A4FF378}" dt="2023-05-26T13:40:50.451" v="428"/>
          <ac:inkMkLst>
            <pc:docMk/>
            <pc:sldMk cId="3106268911" sldId="290"/>
            <ac:inkMk id="233" creationId="{414EB0B7-FCBC-2058-1110-F8B40CD19F02}"/>
          </ac:inkMkLst>
        </pc:inkChg>
        <pc:inkChg chg="add mod">
          <ac:chgData name="Nils Beutling (s)" userId="322faba3-5c5c-4816-9daf-cd8a839b7351" providerId="ADAL" clId="{0482D8FC-E7B1-4932-8D56-A3EF9A4FF378}" dt="2023-05-26T13:40:50.451" v="428"/>
          <ac:inkMkLst>
            <pc:docMk/>
            <pc:sldMk cId="3106268911" sldId="290"/>
            <ac:inkMk id="234" creationId="{A58F870F-9AE3-6A60-1DB8-E11415E3148C}"/>
          </ac:inkMkLst>
        </pc:inkChg>
        <pc:inkChg chg="add mod">
          <ac:chgData name="Nils Beutling (s)" userId="322faba3-5c5c-4816-9daf-cd8a839b7351" providerId="ADAL" clId="{0482D8FC-E7B1-4932-8D56-A3EF9A4FF378}" dt="2023-05-26T13:40:50.451" v="428"/>
          <ac:inkMkLst>
            <pc:docMk/>
            <pc:sldMk cId="3106268911" sldId="290"/>
            <ac:inkMk id="236" creationId="{CCD46F99-8ED2-8430-6184-995302E19175}"/>
          </ac:inkMkLst>
        </pc:inkChg>
        <pc:inkChg chg="add mod">
          <ac:chgData name="Nils Beutling (s)" userId="322faba3-5c5c-4816-9daf-cd8a839b7351" providerId="ADAL" clId="{0482D8FC-E7B1-4932-8D56-A3EF9A4FF378}" dt="2023-05-26T13:40:50.451" v="428"/>
          <ac:inkMkLst>
            <pc:docMk/>
            <pc:sldMk cId="3106268911" sldId="290"/>
            <ac:inkMk id="237" creationId="{131AD2CB-D1B6-31DB-3884-3530CFCFD532}"/>
          </ac:inkMkLst>
        </pc:inkChg>
        <pc:inkChg chg="add del mod">
          <ac:chgData name="Nils Beutling (s)" userId="322faba3-5c5c-4816-9daf-cd8a839b7351" providerId="ADAL" clId="{0482D8FC-E7B1-4932-8D56-A3EF9A4FF378}" dt="2023-05-26T13:37:35.207" v="350"/>
          <ac:inkMkLst>
            <pc:docMk/>
            <pc:sldMk cId="3106268911" sldId="290"/>
            <ac:inkMk id="238" creationId="{A7B5D800-58ED-69E9-5384-F8EFA5EDCB3B}"/>
          </ac:inkMkLst>
        </pc:inkChg>
        <pc:inkChg chg="add del mod">
          <ac:chgData name="Nils Beutling (s)" userId="322faba3-5c5c-4816-9daf-cd8a839b7351" providerId="ADAL" clId="{0482D8FC-E7B1-4932-8D56-A3EF9A4FF378}" dt="2023-05-26T13:37:35.209" v="353"/>
          <ac:inkMkLst>
            <pc:docMk/>
            <pc:sldMk cId="3106268911" sldId="290"/>
            <ac:inkMk id="239" creationId="{FA7963E0-EDB6-F38A-1C80-373F378D56E8}"/>
          </ac:inkMkLst>
        </pc:inkChg>
        <pc:inkChg chg="add del mod">
          <ac:chgData name="Nils Beutling (s)" userId="322faba3-5c5c-4816-9daf-cd8a839b7351" providerId="ADAL" clId="{0482D8FC-E7B1-4932-8D56-A3EF9A4FF378}" dt="2023-05-26T13:37:35.208" v="352"/>
          <ac:inkMkLst>
            <pc:docMk/>
            <pc:sldMk cId="3106268911" sldId="290"/>
            <ac:inkMk id="240" creationId="{BD8E70ED-435F-C9D9-4A12-8A099FAC4090}"/>
          </ac:inkMkLst>
        </pc:inkChg>
        <pc:inkChg chg="add del mod">
          <ac:chgData name="Nils Beutling (s)" userId="322faba3-5c5c-4816-9daf-cd8a839b7351" providerId="ADAL" clId="{0482D8FC-E7B1-4932-8D56-A3EF9A4FF378}" dt="2023-05-26T13:37:36.025" v="356"/>
          <ac:inkMkLst>
            <pc:docMk/>
            <pc:sldMk cId="3106268911" sldId="290"/>
            <ac:inkMk id="241" creationId="{BEAC779E-8CBE-C633-E065-7921F3BC1F35}"/>
          </ac:inkMkLst>
        </pc:inkChg>
        <pc:inkChg chg="add del mod">
          <ac:chgData name="Nils Beutling (s)" userId="322faba3-5c5c-4816-9daf-cd8a839b7351" providerId="ADAL" clId="{0482D8FC-E7B1-4932-8D56-A3EF9A4FF378}" dt="2023-05-26T13:37:36.024" v="355"/>
          <ac:inkMkLst>
            <pc:docMk/>
            <pc:sldMk cId="3106268911" sldId="290"/>
            <ac:inkMk id="242" creationId="{3E868BC9-8CB5-123C-B2E0-771E8974FB3F}"/>
          </ac:inkMkLst>
        </pc:inkChg>
        <pc:inkChg chg="add del mod">
          <ac:chgData name="Nils Beutling (s)" userId="322faba3-5c5c-4816-9daf-cd8a839b7351" providerId="ADAL" clId="{0482D8FC-E7B1-4932-8D56-A3EF9A4FF378}" dt="2023-05-26T13:37:36.023" v="354"/>
          <ac:inkMkLst>
            <pc:docMk/>
            <pc:sldMk cId="3106268911" sldId="290"/>
            <ac:inkMk id="243" creationId="{CB8573FA-4CCA-F88C-8512-C7C8B8E2E90E}"/>
          </ac:inkMkLst>
        </pc:inkChg>
        <pc:inkChg chg="add mod">
          <ac:chgData name="Nils Beutling (s)" userId="322faba3-5c5c-4816-9daf-cd8a839b7351" providerId="ADAL" clId="{0482D8FC-E7B1-4932-8D56-A3EF9A4FF378}" dt="2023-05-26T13:40:50.451" v="428"/>
          <ac:inkMkLst>
            <pc:docMk/>
            <pc:sldMk cId="3106268911" sldId="290"/>
            <ac:inkMk id="245" creationId="{FC2EE381-35D3-BE54-BBF8-AF2877CC211A}"/>
          </ac:inkMkLst>
        </pc:inkChg>
        <pc:inkChg chg="add mod">
          <ac:chgData name="Nils Beutling (s)" userId="322faba3-5c5c-4816-9daf-cd8a839b7351" providerId="ADAL" clId="{0482D8FC-E7B1-4932-8D56-A3EF9A4FF378}" dt="2023-05-26T13:40:50.451" v="428"/>
          <ac:inkMkLst>
            <pc:docMk/>
            <pc:sldMk cId="3106268911" sldId="290"/>
            <ac:inkMk id="246" creationId="{0EB1C0F5-7FCB-0A50-B1C7-D15FA7ECBF27}"/>
          </ac:inkMkLst>
        </pc:inkChg>
        <pc:inkChg chg="add mod">
          <ac:chgData name="Nils Beutling (s)" userId="322faba3-5c5c-4816-9daf-cd8a839b7351" providerId="ADAL" clId="{0482D8FC-E7B1-4932-8D56-A3EF9A4FF378}" dt="2023-05-26T13:40:50.451" v="428"/>
          <ac:inkMkLst>
            <pc:docMk/>
            <pc:sldMk cId="3106268911" sldId="290"/>
            <ac:inkMk id="247" creationId="{67B52682-A1D0-812C-7055-4103E8D0C834}"/>
          </ac:inkMkLst>
        </pc:inkChg>
        <pc:inkChg chg="add mod">
          <ac:chgData name="Nils Beutling (s)" userId="322faba3-5c5c-4816-9daf-cd8a839b7351" providerId="ADAL" clId="{0482D8FC-E7B1-4932-8D56-A3EF9A4FF378}" dt="2023-05-26T13:40:50.451" v="428"/>
          <ac:inkMkLst>
            <pc:docMk/>
            <pc:sldMk cId="3106268911" sldId="290"/>
            <ac:inkMk id="249" creationId="{D8F0ECDE-5420-83D2-2DCD-245B572FA053}"/>
          </ac:inkMkLst>
        </pc:inkChg>
        <pc:inkChg chg="add mod">
          <ac:chgData name="Nils Beutling (s)" userId="322faba3-5c5c-4816-9daf-cd8a839b7351" providerId="ADAL" clId="{0482D8FC-E7B1-4932-8D56-A3EF9A4FF378}" dt="2023-05-26T13:40:50.451" v="428"/>
          <ac:inkMkLst>
            <pc:docMk/>
            <pc:sldMk cId="3106268911" sldId="290"/>
            <ac:inkMk id="250" creationId="{8F3F4761-01C4-A720-F8A9-52336F9A0ED1}"/>
          </ac:inkMkLst>
        </pc:inkChg>
        <pc:inkChg chg="add mod">
          <ac:chgData name="Nils Beutling (s)" userId="322faba3-5c5c-4816-9daf-cd8a839b7351" providerId="ADAL" clId="{0482D8FC-E7B1-4932-8D56-A3EF9A4FF378}" dt="2023-05-26T13:40:50.451" v="428"/>
          <ac:inkMkLst>
            <pc:docMk/>
            <pc:sldMk cId="3106268911" sldId="290"/>
            <ac:inkMk id="251" creationId="{236D3963-A5AA-EF73-FA31-C7739FE67CCD}"/>
          </ac:inkMkLst>
        </pc:inkChg>
        <pc:inkChg chg="add mod">
          <ac:chgData name="Nils Beutling (s)" userId="322faba3-5c5c-4816-9daf-cd8a839b7351" providerId="ADAL" clId="{0482D8FC-E7B1-4932-8D56-A3EF9A4FF378}" dt="2023-05-26T13:40:50.451" v="428"/>
          <ac:inkMkLst>
            <pc:docMk/>
            <pc:sldMk cId="3106268911" sldId="290"/>
            <ac:inkMk id="252" creationId="{6FEAA3B4-E197-8187-B2AD-44D37CDC06BA}"/>
          </ac:inkMkLst>
        </pc:inkChg>
        <pc:inkChg chg="add mod">
          <ac:chgData name="Nils Beutling (s)" userId="322faba3-5c5c-4816-9daf-cd8a839b7351" providerId="ADAL" clId="{0482D8FC-E7B1-4932-8D56-A3EF9A4FF378}" dt="2023-05-26T13:40:50.451" v="428"/>
          <ac:inkMkLst>
            <pc:docMk/>
            <pc:sldMk cId="3106268911" sldId="290"/>
            <ac:inkMk id="253" creationId="{16EC948B-E1A6-1CB9-CB3D-BB90BD7FE771}"/>
          </ac:inkMkLst>
        </pc:inkChg>
        <pc:inkChg chg="add mod">
          <ac:chgData name="Nils Beutling (s)" userId="322faba3-5c5c-4816-9daf-cd8a839b7351" providerId="ADAL" clId="{0482D8FC-E7B1-4932-8D56-A3EF9A4FF378}" dt="2023-05-26T13:40:50.451" v="428"/>
          <ac:inkMkLst>
            <pc:docMk/>
            <pc:sldMk cId="3106268911" sldId="290"/>
            <ac:inkMk id="254" creationId="{27295B50-225D-9BC8-1B36-891EB7B0A984}"/>
          </ac:inkMkLst>
        </pc:inkChg>
        <pc:inkChg chg="add mod">
          <ac:chgData name="Nils Beutling (s)" userId="322faba3-5c5c-4816-9daf-cd8a839b7351" providerId="ADAL" clId="{0482D8FC-E7B1-4932-8D56-A3EF9A4FF378}" dt="2023-05-26T13:40:50.451" v="428"/>
          <ac:inkMkLst>
            <pc:docMk/>
            <pc:sldMk cId="3106268911" sldId="290"/>
            <ac:inkMk id="255" creationId="{791597E7-B509-8DD7-3BE1-37CECA5757F5}"/>
          </ac:inkMkLst>
        </pc:inkChg>
        <pc:inkChg chg="add mod">
          <ac:chgData name="Nils Beutling (s)" userId="322faba3-5c5c-4816-9daf-cd8a839b7351" providerId="ADAL" clId="{0482D8FC-E7B1-4932-8D56-A3EF9A4FF378}" dt="2023-05-26T13:40:50.451" v="428"/>
          <ac:inkMkLst>
            <pc:docMk/>
            <pc:sldMk cId="3106268911" sldId="290"/>
            <ac:inkMk id="256" creationId="{B744C227-D0B2-BAFE-DF98-9A95E68F6D4C}"/>
          </ac:inkMkLst>
        </pc:inkChg>
        <pc:inkChg chg="add mod">
          <ac:chgData name="Nils Beutling (s)" userId="322faba3-5c5c-4816-9daf-cd8a839b7351" providerId="ADAL" clId="{0482D8FC-E7B1-4932-8D56-A3EF9A4FF378}" dt="2023-05-26T13:40:50.451" v="428"/>
          <ac:inkMkLst>
            <pc:docMk/>
            <pc:sldMk cId="3106268911" sldId="290"/>
            <ac:inkMk id="257" creationId="{91C0C472-78C2-90B9-75F7-ADA1D6C7930C}"/>
          </ac:inkMkLst>
        </pc:inkChg>
        <pc:inkChg chg="add mod">
          <ac:chgData name="Nils Beutling (s)" userId="322faba3-5c5c-4816-9daf-cd8a839b7351" providerId="ADAL" clId="{0482D8FC-E7B1-4932-8D56-A3EF9A4FF378}" dt="2023-05-26T13:38:17.835" v="375"/>
          <ac:inkMkLst>
            <pc:docMk/>
            <pc:sldMk cId="3106268911" sldId="290"/>
            <ac:inkMk id="259" creationId="{66D6BB1D-8CA4-2676-8F4A-CBA94D0889C4}"/>
          </ac:inkMkLst>
        </pc:inkChg>
        <pc:inkChg chg="add mod">
          <ac:chgData name="Nils Beutling (s)" userId="322faba3-5c5c-4816-9daf-cd8a839b7351" providerId="ADAL" clId="{0482D8FC-E7B1-4932-8D56-A3EF9A4FF378}" dt="2023-05-26T13:38:17.835" v="375"/>
          <ac:inkMkLst>
            <pc:docMk/>
            <pc:sldMk cId="3106268911" sldId="290"/>
            <ac:inkMk id="260" creationId="{B41A8AD1-86FD-B719-99BD-3375F3E2E962}"/>
          </ac:inkMkLst>
        </pc:inkChg>
        <pc:inkChg chg="add mod">
          <ac:chgData name="Nils Beutling (s)" userId="322faba3-5c5c-4816-9daf-cd8a839b7351" providerId="ADAL" clId="{0482D8FC-E7B1-4932-8D56-A3EF9A4FF378}" dt="2023-05-26T13:38:17.835" v="375"/>
          <ac:inkMkLst>
            <pc:docMk/>
            <pc:sldMk cId="3106268911" sldId="290"/>
            <ac:inkMk id="261" creationId="{BBB2DB42-2723-58CE-9B49-48A95FC64924}"/>
          </ac:inkMkLst>
        </pc:inkChg>
        <pc:inkChg chg="add mod">
          <ac:chgData name="Nils Beutling (s)" userId="322faba3-5c5c-4816-9daf-cd8a839b7351" providerId="ADAL" clId="{0482D8FC-E7B1-4932-8D56-A3EF9A4FF378}" dt="2023-05-26T13:38:17.835" v="375"/>
          <ac:inkMkLst>
            <pc:docMk/>
            <pc:sldMk cId="3106268911" sldId="290"/>
            <ac:inkMk id="262" creationId="{A81F7AA4-7887-AB80-FF61-3D6BCD08FFD8}"/>
          </ac:inkMkLst>
        </pc:inkChg>
        <pc:inkChg chg="add mod">
          <ac:chgData name="Nils Beutling (s)" userId="322faba3-5c5c-4816-9daf-cd8a839b7351" providerId="ADAL" clId="{0482D8FC-E7B1-4932-8D56-A3EF9A4FF378}" dt="2023-05-26T13:38:26.696" v="378"/>
          <ac:inkMkLst>
            <pc:docMk/>
            <pc:sldMk cId="3106268911" sldId="290"/>
            <ac:inkMk id="264" creationId="{77A9C6C5-CF1A-9779-EF2A-0A7D9BECAD0B}"/>
          </ac:inkMkLst>
        </pc:inkChg>
        <pc:inkChg chg="add mod">
          <ac:chgData name="Nils Beutling (s)" userId="322faba3-5c5c-4816-9daf-cd8a839b7351" providerId="ADAL" clId="{0482D8FC-E7B1-4932-8D56-A3EF9A4FF378}" dt="2023-05-26T13:38:26.696" v="378"/>
          <ac:inkMkLst>
            <pc:docMk/>
            <pc:sldMk cId="3106268911" sldId="290"/>
            <ac:inkMk id="265" creationId="{92A8E2A5-88DC-9E57-A5CA-F4E7C62E4001}"/>
          </ac:inkMkLst>
        </pc:inkChg>
        <pc:inkChg chg="add mod">
          <ac:chgData name="Nils Beutling (s)" userId="322faba3-5c5c-4816-9daf-cd8a839b7351" providerId="ADAL" clId="{0482D8FC-E7B1-4932-8D56-A3EF9A4FF378}" dt="2023-05-26T13:42:38.162" v="491"/>
          <ac:inkMkLst>
            <pc:docMk/>
            <pc:sldMk cId="3106268911" sldId="290"/>
            <ac:inkMk id="267" creationId="{DD9BDB21-B55A-19FA-5049-B7B1CE729339}"/>
          </ac:inkMkLst>
        </pc:inkChg>
        <pc:inkChg chg="add mod">
          <ac:chgData name="Nils Beutling (s)" userId="322faba3-5c5c-4816-9daf-cd8a839b7351" providerId="ADAL" clId="{0482D8FC-E7B1-4932-8D56-A3EF9A4FF378}" dt="2023-05-26T13:42:38.162" v="491"/>
          <ac:inkMkLst>
            <pc:docMk/>
            <pc:sldMk cId="3106268911" sldId="290"/>
            <ac:inkMk id="268" creationId="{2D076D83-869B-E89A-3B0F-7598835013D1}"/>
          </ac:inkMkLst>
        </pc:inkChg>
        <pc:inkChg chg="add mod">
          <ac:chgData name="Nils Beutling (s)" userId="322faba3-5c5c-4816-9daf-cd8a839b7351" providerId="ADAL" clId="{0482D8FC-E7B1-4932-8D56-A3EF9A4FF378}" dt="2023-05-26T13:42:38.162" v="491"/>
          <ac:inkMkLst>
            <pc:docMk/>
            <pc:sldMk cId="3106268911" sldId="290"/>
            <ac:inkMk id="269" creationId="{EB34DBFB-A48F-A002-E69A-D0246B8E4E0B}"/>
          </ac:inkMkLst>
        </pc:inkChg>
        <pc:inkChg chg="add mod">
          <ac:chgData name="Nils Beutling (s)" userId="322faba3-5c5c-4816-9daf-cd8a839b7351" providerId="ADAL" clId="{0482D8FC-E7B1-4932-8D56-A3EF9A4FF378}" dt="2023-05-26T13:42:38.162" v="491"/>
          <ac:inkMkLst>
            <pc:docMk/>
            <pc:sldMk cId="3106268911" sldId="290"/>
            <ac:inkMk id="270" creationId="{FAF73931-BB7B-B1A9-2A19-1B7294C3132D}"/>
          </ac:inkMkLst>
        </pc:inkChg>
        <pc:inkChg chg="add mod">
          <ac:chgData name="Nils Beutling (s)" userId="322faba3-5c5c-4816-9daf-cd8a839b7351" providerId="ADAL" clId="{0482D8FC-E7B1-4932-8D56-A3EF9A4FF378}" dt="2023-05-26T13:42:38.162" v="491"/>
          <ac:inkMkLst>
            <pc:docMk/>
            <pc:sldMk cId="3106268911" sldId="290"/>
            <ac:inkMk id="271" creationId="{50CF6DBF-F0C5-F6EB-28B3-164ACA0B6763}"/>
          </ac:inkMkLst>
        </pc:inkChg>
        <pc:inkChg chg="add mod">
          <ac:chgData name="Nils Beutling (s)" userId="322faba3-5c5c-4816-9daf-cd8a839b7351" providerId="ADAL" clId="{0482D8FC-E7B1-4932-8D56-A3EF9A4FF378}" dt="2023-05-26T13:42:38.162" v="491"/>
          <ac:inkMkLst>
            <pc:docMk/>
            <pc:sldMk cId="3106268911" sldId="290"/>
            <ac:inkMk id="273" creationId="{5E87209A-1334-2D88-0BD5-0D9C93B717CE}"/>
          </ac:inkMkLst>
        </pc:inkChg>
        <pc:inkChg chg="add mod">
          <ac:chgData name="Nils Beutling (s)" userId="322faba3-5c5c-4816-9daf-cd8a839b7351" providerId="ADAL" clId="{0482D8FC-E7B1-4932-8D56-A3EF9A4FF378}" dt="2023-05-26T13:42:38.162" v="491"/>
          <ac:inkMkLst>
            <pc:docMk/>
            <pc:sldMk cId="3106268911" sldId="290"/>
            <ac:inkMk id="274" creationId="{BFB74B64-E796-C1EA-FAC9-7D35A390807E}"/>
          </ac:inkMkLst>
        </pc:inkChg>
        <pc:inkChg chg="add mod">
          <ac:chgData name="Nils Beutling (s)" userId="322faba3-5c5c-4816-9daf-cd8a839b7351" providerId="ADAL" clId="{0482D8FC-E7B1-4932-8D56-A3EF9A4FF378}" dt="2023-05-26T13:42:38.162" v="491"/>
          <ac:inkMkLst>
            <pc:docMk/>
            <pc:sldMk cId="3106268911" sldId="290"/>
            <ac:inkMk id="275" creationId="{CB424BCE-3305-E896-1E91-74F2B958BD31}"/>
          </ac:inkMkLst>
        </pc:inkChg>
        <pc:inkChg chg="add mod">
          <ac:chgData name="Nils Beutling (s)" userId="322faba3-5c5c-4816-9daf-cd8a839b7351" providerId="ADAL" clId="{0482D8FC-E7B1-4932-8D56-A3EF9A4FF378}" dt="2023-05-26T13:42:38.162" v="491"/>
          <ac:inkMkLst>
            <pc:docMk/>
            <pc:sldMk cId="3106268911" sldId="290"/>
            <ac:inkMk id="276" creationId="{A435924F-254C-BAD9-E53D-741B91FDC48A}"/>
          </ac:inkMkLst>
        </pc:inkChg>
        <pc:inkChg chg="add mod">
          <ac:chgData name="Nils Beutling (s)" userId="322faba3-5c5c-4816-9daf-cd8a839b7351" providerId="ADAL" clId="{0482D8FC-E7B1-4932-8D56-A3EF9A4FF378}" dt="2023-05-26T13:42:38.162" v="491"/>
          <ac:inkMkLst>
            <pc:docMk/>
            <pc:sldMk cId="3106268911" sldId="290"/>
            <ac:inkMk id="277" creationId="{8CDDCC8B-E867-F458-4D81-DE3766FB7338}"/>
          </ac:inkMkLst>
        </pc:inkChg>
        <pc:inkChg chg="add mod">
          <ac:chgData name="Nils Beutling (s)" userId="322faba3-5c5c-4816-9daf-cd8a839b7351" providerId="ADAL" clId="{0482D8FC-E7B1-4932-8D56-A3EF9A4FF378}" dt="2023-05-26T13:42:38.162" v="491"/>
          <ac:inkMkLst>
            <pc:docMk/>
            <pc:sldMk cId="3106268911" sldId="290"/>
            <ac:inkMk id="278" creationId="{2139FDC5-C865-15D8-83DB-2DE5AAD07FB3}"/>
          </ac:inkMkLst>
        </pc:inkChg>
        <pc:inkChg chg="add mod">
          <ac:chgData name="Nils Beutling (s)" userId="322faba3-5c5c-4816-9daf-cd8a839b7351" providerId="ADAL" clId="{0482D8FC-E7B1-4932-8D56-A3EF9A4FF378}" dt="2023-05-26T13:42:38.162" v="491"/>
          <ac:inkMkLst>
            <pc:docMk/>
            <pc:sldMk cId="3106268911" sldId="290"/>
            <ac:inkMk id="279" creationId="{6C100C94-01AF-0C89-3437-A24A4D63CE0A}"/>
          </ac:inkMkLst>
        </pc:inkChg>
        <pc:inkChg chg="add mod">
          <ac:chgData name="Nils Beutling (s)" userId="322faba3-5c5c-4816-9daf-cd8a839b7351" providerId="ADAL" clId="{0482D8FC-E7B1-4932-8D56-A3EF9A4FF378}" dt="2023-05-26T13:42:38.162" v="491"/>
          <ac:inkMkLst>
            <pc:docMk/>
            <pc:sldMk cId="3106268911" sldId="290"/>
            <ac:inkMk id="280" creationId="{6C7C2D41-E919-1ABF-7739-4AEFC83C30F1}"/>
          </ac:inkMkLst>
        </pc:inkChg>
        <pc:inkChg chg="add mod">
          <ac:chgData name="Nils Beutling (s)" userId="322faba3-5c5c-4816-9daf-cd8a839b7351" providerId="ADAL" clId="{0482D8FC-E7B1-4932-8D56-A3EF9A4FF378}" dt="2023-05-26T13:42:38.162" v="491"/>
          <ac:inkMkLst>
            <pc:docMk/>
            <pc:sldMk cId="3106268911" sldId="290"/>
            <ac:inkMk id="281" creationId="{43197C5C-4910-E0A4-1FFE-5DEB0EA825D7}"/>
          </ac:inkMkLst>
        </pc:inkChg>
        <pc:inkChg chg="add mod">
          <ac:chgData name="Nils Beutling (s)" userId="322faba3-5c5c-4816-9daf-cd8a839b7351" providerId="ADAL" clId="{0482D8FC-E7B1-4932-8D56-A3EF9A4FF378}" dt="2023-05-26T13:42:38.162" v="491"/>
          <ac:inkMkLst>
            <pc:docMk/>
            <pc:sldMk cId="3106268911" sldId="290"/>
            <ac:inkMk id="282" creationId="{5AAFDD5D-94CC-6F83-6ED0-4F49B4B6DFF5}"/>
          </ac:inkMkLst>
        </pc:inkChg>
        <pc:inkChg chg="add mod">
          <ac:chgData name="Nils Beutling (s)" userId="322faba3-5c5c-4816-9daf-cd8a839b7351" providerId="ADAL" clId="{0482D8FC-E7B1-4932-8D56-A3EF9A4FF378}" dt="2023-05-26T13:40:20.225" v="401"/>
          <ac:inkMkLst>
            <pc:docMk/>
            <pc:sldMk cId="3106268911" sldId="290"/>
            <ac:inkMk id="285" creationId="{BF4FA8D4-DF6E-DF13-C5BC-003DCBCC1779}"/>
          </ac:inkMkLst>
        </pc:inkChg>
        <pc:inkChg chg="add mod">
          <ac:chgData name="Nils Beutling (s)" userId="322faba3-5c5c-4816-9daf-cd8a839b7351" providerId="ADAL" clId="{0482D8FC-E7B1-4932-8D56-A3EF9A4FF378}" dt="2023-05-26T13:40:20.225" v="401"/>
          <ac:inkMkLst>
            <pc:docMk/>
            <pc:sldMk cId="3106268911" sldId="290"/>
            <ac:inkMk id="286" creationId="{20785D25-485A-8A2B-4755-6D37F571B6F0}"/>
          </ac:inkMkLst>
        </pc:inkChg>
        <pc:inkChg chg="add mod">
          <ac:chgData name="Nils Beutling (s)" userId="322faba3-5c5c-4816-9daf-cd8a839b7351" providerId="ADAL" clId="{0482D8FC-E7B1-4932-8D56-A3EF9A4FF378}" dt="2023-05-26T13:40:20.225" v="401"/>
          <ac:inkMkLst>
            <pc:docMk/>
            <pc:sldMk cId="3106268911" sldId="290"/>
            <ac:inkMk id="287" creationId="{B65B0D34-A3D1-A36E-BC28-1CDC49B9D3E4}"/>
          </ac:inkMkLst>
        </pc:inkChg>
        <pc:inkChg chg="add mod">
          <ac:chgData name="Nils Beutling (s)" userId="322faba3-5c5c-4816-9daf-cd8a839b7351" providerId="ADAL" clId="{0482D8FC-E7B1-4932-8D56-A3EF9A4FF378}" dt="2023-05-26T13:40:20.225" v="401"/>
          <ac:inkMkLst>
            <pc:docMk/>
            <pc:sldMk cId="3106268911" sldId="290"/>
            <ac:inkMk id="288" creationId="{9F5B5D2A-D90F-1743-E29E-22CDA63FE092}"/>
          </ac:inkMkLst>
        </pc:inkChg>
        <pc:inkChg chg="add mod">
          <ac:chgData name="Nils Beutling (s)" userId="322faba3-5c5c-4816-9daf-cd8a839b7351" providerId="ADAL" clId="{0482D8FC-E7B1-4932-8D56-A3EF9A4FF378}" dt="2023-05-26T13:40:20.225" v="401"/>
          <ac:inkMkLst>
            <pc:docMk/>
            <pc:sldMk cId="3106268911" sldId="290"/>
            <ac:inkMk id="289" creationId="{F52CE5F3-BF7A-4A65-E1A6-2DE50755D7A2}"/>
          </ac:inkMkLst>
        </pc:inkChg>
        <pc:inkChg chg="add mod">
          <ac:chgData name="Nils Beutling (s)" userId="322faba3-5c5c-4816-9daf-cd8a839b7351" providerId="ADAL" clId="{0482D8FC-E7B1-4932-8D56-A3EF9A4FF378}" dt="2023-05-26T13:41:08.947" v="459"/>
          <ac:inkMkLst>
            <pc:docMk/>
            <pc:sldMk cId="3106268911" sldId="290"/>
            <ac:inkMk id="291" creationId="{F66761F6-F930-B46D-262F-05DC6F448141}"/>
          </ac:inkMkLst>
        </pc:inkChg>
        <pc:inkChg chg="add mod">
          <ac:chgData name="Nils Beutling (s)" userId="322faba3-5c5c-4816-9daf-cd8a839b7351" providerId="ADAL" clId="{0482D8FC-E7B1-4932-8D56-A3EF9A4FF378}" dt="2023-05-26T13:41:08.947" v="459"/>
          <ac:inkMkLst>
            <pc:docMk/>
            <pc:sldMk cId="3106268911" sldId="290"/>
            <ac:inkMk id="292" creationId="{B9B2A099-AD64-FBFE-8FCE-C228AEACC2C1}"/>
          </ac:inkMkLst>
        </pc:inkChg>
        <pc:inkChg chg="add mod">
          <ac:chgData name="Nils Beutling (s)" userId="322faba3-5c5c-4816-9daf-cd8a839b7351" providerId="ADAL" clId="{0482D8FC-E7B1-4932-8D56-A3EF9A4FF378}" dt="2023-05-26T13:41:08.947" v="459"/>
          <ac:inkMkLst>
            <pc:docMk/>
            <pc:sldMk cId="3106268911" sldId="290"/>
            <ac:inkMk id="293" creationId="{C2C0B38F-0EE9-AB6D-C6FC-0B43284F3C08}"/>
          </ac:inkMkLst>
        </pc:inkChg>
        <pc:inkChg chg="add mod">
          <ac:chgData name="Nils Beutling (s)" userId="322faba3-5c5c-4816-9daf-cd8a839b7351" providerId="ADAL" clId="{0482D8FC-E7B1-4932-8D56-A3EF9A4FF378}" dt="2023-05-26T13:41:08.947" v="459"/>
          <ac:inkMkLst>
            <pc:docMk/>
            <pc:sldMk cId="3106268911" sldId="290"/>
            <ac:inkMk id="294" creationId="{16D591F3-917E-5758-8206-10C42C0FB919}"/>
          </ac:inkMkLst>
        </pc:inkChg>
        <pc:inkChg chg="add mod">
          <ac:chgData name="Nils Beutling (s)" userId="322faba3-5c5c-4816-9daf-cd8a839b7351" providerId="ADAL" clId="{0482D8FC-E7B1-4932-8D56-A3EF9A4FF378}" dt="2023-05-26T13:41:08.947" v="459"/>
          <ac:inkMkLst>
            <pc:docMk/>
            <pc:sldMk cId="3106268911" sldId="290"/>
            <ac:inkMk id="295" creationId="{5E4A86D5-682A-4C91-02AC-2E9C6D87F5C7}"/>
          </ac:inkMkLst>
        </pc:inkChg>
        <pc:inkChg chg="add mod">
          <ac:chgData name="Nils Beutling (s)" userId="322faba3-5c5c-4816-9daf-cd8a839b7351" providerId="ADAL" clId="{0482D8FC-E7B1-4932-8D56-A3EF9A4FF378}" dt="2023-05-26T13:41:08.947" v="459"/>
          <ac:inkMkLst>
            <pc:docMk/>
            <pc:sldMk cId="3106268911" sldId="290"/>
            <ac:inkMk id="296" creationId="{0DCB8E25-16F9-39FF-0795-2B75F7418A1D}"/>
          </ac:inkMkLst>
        </pc:inkChg>
        <pc:inkChg chg="add mod">
          <ac:chgData name="Nils Beutling (s)" userId="322faba3-5c5c-4816-9daf-cd8a839b7351" providerId="ADAL" clId="{0482D8FC-E7B1-4932-8D56-A3EF9A4FF378}" dt="2023-05-26T13:41:08.947" v="459"/>
          <ac:inkMkLst>
            <pc:docMk/>
            <pc:sldMk cId="3106268911" sldId="290"/>
            <ac:inkMk id="297" creationId="{DBD9DC57-4518-349C-C5ED-9CD6AB711A71}"/>
          </ac:inkMkLst>
        </pc:inkChg>
        <pc:inkChg chg="add mod">
          <ac:chgData name="Nils Beutling (s)" userId="322faba3-5c5c-4816-9daf-cd8a839b7351" providerId="ADAL" clId="{0482D8FC-E7B1-4932-8D56-A3EF9A4FF378}" dt="2023-05-26T13:41:08.947" v="459"/>
          <ac:inkMkLst>
            <pc:docMk/>
            <pc:sldMk cId="3106268911" sldId="290"/>
            <ac:inkMk id="298" creationId="{D0C9AFC4-9E55-F876-5ADA-B889CB1D425F}"/>
          </ac:inkMkLst>
        </pc:inkChg>
        <pc:inkChg chg="add mod">
          <ac:chgData name="Nils Beutling (s)" userId="322faba3-5c5c-4816-9daf-cd8a839b7351" providerId="ADAL" clId="{0482D8FC-E7B1-4932-8D56-A3EF9A4FF378}" dt="2023-05-26T13:41:08.947" v="459"/>
          <ac:inkMkLst>
            <pc:docMk/>
            <pc:sldMk cId="3106268911" sldId="290"/>
            <ac:inkMk id="299" creationId="{F0DFE01C-BC2A-2974-4717-B969D9777C06}"/>
          </ac:inkMkLst>
        </pc:inkChg>
        <pc:inkChg chg="add mod">
          <ac:chgData name="Nils Beutling (s)" userId="322faba3-5c5c-4816-9daf-cd8a839b7351" providerId="ADAL" clId="{0482D8FC-E7B1-4932-8D56-A3EF9A4FF378}" dt="2023-05-26T13:41:08.947" v="459"/>
          <ac:inkMkLst>
            <pc:docMk/>
            <pc:sldMk cId="3106268911" sldId="290"/>
            <ac:inkMk id="300" creationId="{9A56B23D-EA96-5D5C-2732-411157C43F86}"/>
          </ac:inkMkLst>
        </pc:inkChg>
        <pc:inkChg chg="add mod">
          <ac:chgData name="Nils Beutling (s)" userId="322faba3-5c5c-4816-9daf-cd8a839b7351" providerId="ADAL" clId="{0482D8FC-E7B1-4932-8D56-A3EF9A4FF378}" dt="2023-05-26T13:41:08.947" v="459"/>
          <ac:inkMkLst>
            <pc:docMk/>
            <pc:sldMk cId="3106268911" sldId="290"/>
            <ac:inkMk id="301" creationId="{F1390269-2F40-0FEC-6DC5-C30E1C0ADAED}"/>
          </ac:inkMkLst>
        </pc:inkChg>
        <pc:inkChg chg="add mod">
          <ac:chgData name="Nils Beutling (s)" userId="322faba3-5c5c-4816-9daf-cd8a839b7351" providerId="ADAL" clId="{0482D8FC-E7B1-4932-8D56-A3EF9A4FF378}" dt="2023-05-26T13:41:08.947" v="459"/>
          <ac:inkMkLst>
            <pc:docMk/>
            <pc:sldMk cId="3106268911" sldId="290"/>
            <ac:inkMk id="302" creationId="{6C134B31-FC43-F20B-CAD8-CC375BB3A7BA}"/>
          </ac:inkMkLst>
        </pc:inkChg>
        <pc:inkChg chg="add mod">
          <ac:chgData name="Nils Beutling (s)" userId="322faba3-5c5c-4816-9daf-cd8a839b7351" providerId="ADAL" clId="{0482D8FC-E7B1-4932-8D56-A3EF9A4FF378}" dt="2023-05-26T13:41:08.947" v="459"/>
          <ac:inkMkLst>
            <pc:docMk/>
            <pc:sldMk cId="3106268911" sldId="290"/>
            <ac:inkMk id="303" creationId="{FCAC0FA9-08C8-43DC-4AC3-F5C0701DB34F}"/>
          </ac:inkMkLst>
        </pc:inkChg>
        <pc:inkChg chg="add mod">
          <ac:chgData name="Nils Beutling (s)" userId="322faba3-5c5c-4816-9daf-cd8a839b7351" providerId="ADAL" clId="{0482D8FC-E7B1-4932-8D56-A3EF9A4FF378}" dt="2023-05-26T13:41:08.947" v="459"/>
          <ac:inkMkLst>
            <pc:docMk/>
            <pc:sldMk cId="3106268911" sldId="290"/>
            <ac:inkMk id="306" creationId="{36E80E80-07E9-252E-AE4F-C35DDB4D5103}"/>
          </ac:inkMkLst>
        </pc:inkChg>
        <pc:inkChg chg="add mod">
          <ac:chgData name="Nils Beutling (s)" userId="322faba3-5c5c-4816-9daf-cd8a839b7351" providerId="ADAL" clId="{0482D8FC-E7B1-4932-8D56-A3EF9A4FF378}" dt="2023-05-26T13:41:08.947" v="459"/>
          <ac:inkMkLst>
            <pc:docMk/>
            <pc:sldMk cId="3106268911" sldId="290"/>
            <ac:inkMk id="307" creationId="{891CA0B5-2E63-C0D3-9735-BC0D000A7719}"/>
          </ac:inkMkLst>
        </pc:inkChg>
        <pc:inkChg chg="add mod">
          <ac:chgData name="Nils Beutling (s)" userId="322faba3-5c5c-4816-9daf-cd8a839b7351" providerId="ADAL" clId="{0482D8FC-E7B1-4932-8D56-A3EF9A4FF378}" dt="2023-05-26T13:41:08.947" v="459"/>
          <ac:inkMkLst>
            <pc:docMk/>
            <pc:sldMk cId="3106268911" sldId="290"/>
            <ac:inkMk id="308" creationId="{3AA7F285-6F45-7A46-3E33-DBB473CDD7B3}"/>
          </ac:inkMkLst>
        </pc:inkChg>
        <pc:inkChg chg="add mod">
          <ac:chgData name="Nils Beutling (s)" userId="322faba3-5c5c-4816-9daf-cd8a839b7351" providerId="ADAL" clId="{0482D8FC-E7B1-4932-8D56-A3EF9A4FF378}" dt="2023-05-26T13:41:08.947" v="459"/>
          <ac:inkMkLst>
            <pc:docMk/>
            <pc:sldMk cId="3106268911" sldId="290"/>
            <ac:inkMk id="309" creationId="{1ADAFB92-4B16-1C61-8115-1D143A82AD1F}"/>
          </ac:inkMkLst>
        </pc:inkChg>
        <pc:inkChg chg="add mod">
          <ac:chgData name="Nils Beutling (s)" userId="322faba3-5c5c-4816-9daf-cd8a839b7351" providerId="ADAL" clId="{0482D8FC-E7B1-4932-8D56-A3EF9A4FF378}" dt="2023-05-26T13:41:08.947" v="459"/>
          <ac:inkMkLst>
            <pc:docMk/>
            <pc:sldMk cId="3106268911" sldId="290"/>
            <ac:inkMk id="310" creationId="{29FB63DE-7C9F-F35F-6DB2-8D26D4D7132F}"/>
          </ac:inkMkLst>
        </pc:inkChg>
        <pc:inkChg chg="add mod">
          <ac:chgData name="Nils Beutling (s)" userId="322faba3-5c5c-4816-9daf-cd8a839b7351" providerId="ADAL" clId="{0482D8FC-E7B1-4932-8D56-A3EF9A4FF378}" dt="2023-05-26T13:41:08.947" v="459"/>
          <ac:inkMkLst>
            <pc:docMk/>
            <pc:sldMk cId="3106268911" sldId="290"/>
            <ac:inkMk id="311" creationId="{F6AB8FAE-9390-5573-07DE-E246277E726D}"/>
          </ac:inkMkLst>
        </pc:inkChg>
        <pc:inkChg chg="add mod">
          <ac:chgData name="Nils Beutling (s)" userId="322faba3-5c5c-4816-9daf-cd8a839b7351" providerId="ADAL" clId="{0482D8FC-E7B1-4932-8D56-A3EF9A4FF378}" dt="2023-05-26T13:41:08.947" v="459"/>
          <ac:inkMkLst>
            <pc:docMk/>
            <pc:sldMk cId="3106268911" sldId="290"/>
            <ac:inkMk id="312" creationId="{83CE9F0A-E236-ADC7-12E6-90302F662248}"/>
          </ac:inkMkLst>
        </pc:inkChg>
        <pc:inkChg chg="add mod">
          <ac:chgData name="Nils Beutling (s)" userId="322faba3-5c5c-4816-9daf-cd8a839b7351" providerId="ADAL" clId="{0482D8FC-E7B1-4932-8D56-A3EF9A4FF378}" dt="2023-05-26T13:41:08.947" v="459"/>
          <ac:inkMkLst>
            <pc:docMk/>
            <pc:sldMk cId="3106268911" sldId="290"/>
            <ac:inkMk id="313" creationId="{7C60B7C0-6350-8061-CA71-AC3852FB73D7}"/>
          </ac:inkMkLst>
        </pc:inkChg>
        <pc:inkChg chg="add mod">
          <ac:chgData name="Nils Beutling (s)" userId="322faba3-5c5c-4816-9daf-cd8a839b7351" providerId="ADAL" clId="{0482D8FC-E7B1-4932-8D56-A3EF9A4FF378}" dt="2023-05-26T13:41:08.947" v="459"/>
          <ac:inkMkLst>
            <pc:docMk/>
            <pc:sldMk cId="3106268911" sldId="290"/>
            <ac:inkMk id="315" creationId="{0A7FC8A1-FE80-D4B2-F1BE-10860E043B57}"/>
          </ac:inkMkLst>
        </pc:inkChg>
        <pc:inkChg chg="add mod">
          <ac:chgData name="Nils Beutling (s)" userId="322faba3-5c5c-4816-9daf-cd8a839b7351" providerId="ADAL" clId="{0482D8FC-E7B1-4932-8D56-A3EF9A4FF378}" dt="2023-05-26T13:41:08.947" v="459"/>
          <ac:inkMkLst>
            <pc:docMk/>
            <pc:sldMk cId="3106268911" sldId="290"/>
            <ac:inkMk id="316" creationId="{EFD10F44-0B86-D978-24B0-E9C0166C4179}"/>
          </ac:inkMkLst>
        </pc:inkChg>
        <pc:inkChg chg="add mod">
          <ac:chgData name="Nils Beutling (s)" userId="322faba3-5c5c-4816-9daf-cd8a839b7351" providerId="ADAL" clId="{0482D8FC-E7B1-4932-8D56-A3EF9A4FF378}" dt="2023-05-26T13:41:08.947" v="459"/>
          <ac:inkMkLst>
            <pc:docMk/>
            <pc:sldMk cId="3106268911" sldId="290"/>
            <ac:inkMk id="317" creationId="{63A014CE-F7DC-E0E0-EC70-85D095125D55}"/>
          </ac:inkMkLst>
        </pc:inkChg>
        <pc:inkChg chg="add mod">
          <ac:chgData name="Nils Beutling (s)" userId="322faba3-5c5c-4816-9daf-cd8a839b7351" providerId="ADAL" clId="{0482D8FC-E7B1-4932-8D56-A3EF9A4FF378}" dt="2023-05-26T13:41:08.947" v="459"/>
          <ac:inkMkLst>
            <pc:docMk/>
            <pc:sldMk cId="3106268911" sldId="290"/>
            <ac:inkMk id="319" creationId="{9401C586-1F68-E2BF-7D89-A8AFD4FCFDAD}"/>
          </ac:inkMkLst>
        </pc:inkChg>
        <pc:inkChg chg="add mod">
          <ac:chgData name="Nils Beutling (s)" userId="322faba3-5c5c-4816-9daf-cd8a839b7351" providerId="ADAL" clId="{0482D8FC-E7B1-4932-8D56-A3EF9A4FF378}" dt="2023-05-26T13:41:08.947" v="459"/>
          <ac:inkMkLst>
            <pc:docMk/>
            <pc:sldMk cId="3106268911" sldId="290"/>
            <ac:inkMk id="320" creationId="{4AAC28CA-FB7C-253E-36B9-D3ADA845C894}"/>
          </ac:inkMkLst>
        </pc:inkChg>
        <pc:inkChg chg="add mod">
          <ac:chgData name="Nils Beutling (s)" userId="322faba3-5c5c-4816-9daf-cd8a839b7351" providerId="ADAL" clId="{0482D8FC-E7B1-4932-8D56-A3EF9A4FF378}" dt="2023-05-26T13:41:08.947" v="459"/>
          <ac:inkMkLst>
            <pc:docMk/>
            <pc:sldMk cId="3106268911" sldId="290"/>
            <ac:inkMk id="321" creationId="{5717E7CF-49EF-3F2E-5318-2C3AAD9B8340}"/>
          </ac:inkMkLst>
        </pc:inkChg>
        <pc:inkChg chg="add mod">
          <ac:chgData name="Nils Beutling (s)" userId="322faba3-5c5c-4816-9daf-cd8a839b7351" providerId="ADAL" clId="{0482D8FC-E7B1-4932-8D56-A3EF9A4FF378}" dt="2023-05-26T13:41:08.947" v="459"/>
          <ac:inkMkLst>
            <pc:docMk/>
            <pc:sldMk cId="3106268911" sldId="290"/>
            <ac:inkMk id="322" creationId="{BA261F80-7D62-4DA3-B782-9836B1F2D859}"/>
          </ac:inkMkLst>
        </pc:inkChg>
        <pc:inkChg chg="add mod">
          <ac:chgData name="Nils Beutling (s)" userId="322faba3-5c5c-4816-9daf-cd8a839b7351" providerId="ADAL" clId="{0482D8FC-E7B1-4932-8D56-A3EF9A4FF378}" dt="2023-05-26T13:41:08.947" v="459"/>
          <ac:inkMkLst>
            <pc:docMk/>
            <pc:sldMk cId="3106268911" sldId="290"/>
            <ac:inkMk id="323" creationId="{E30CFF2B-0265-3862-EA4D-E7D3307E635A}"/>
          </ac:inkMkLst>
        </pc:inkChg>
        <pc:inkChg chg="add mod">
          <ac:chgData name="Nils Beutling (s)" userId="322faba3-5c5c-4816-9daf-cd8a839b7351" providerId="ADAL" clId="{0482D8FC-E7B1-4932-8D56-A3EF9A4FF378}" dt="2023-05-26T13:41:08.947" v="459"/>
          <ac:inkMkLst>
            <pc:docMk/>
            <pc:sldMk cId="3106268911" sldId="290"/>
            <ac:inkMk id="325" creationId="{0C2E2718-951C-149A-04CE-11D92199822F}"/>
          </ac:inkMkLst>
        </pc:inkChg>
        <pc:inkChg chg="add mod">
          <ac:chgData name="Nils Beutling (s)" userId="322faba3-5c5c-4816-9daf-cd8a839b7351" providerId="ADAL" clId="{0482D8FC-E7B1-4932-8D56-A3EF9A4FF378}" dt="2023-05-26T13:41:08.947" v="459"/>
          <ac:inkMkLst>
            <pc:docMk/>
            <pc:sldMk cId="3106268911" sldId="290"/>
            <ac:inkMk id="326" creationId="{AC300F2E-F6FA-A98B-3150-8E16C9317499}"/>
          </ac:inkMkLst>
        </pc:inkChg>
        <pc:inkChg chg="add mod">
          <ac:chgData name="Nils Beutling (s)" userId="322faba3-5c5c-4816-9daf-cd8a839b7351" providerId="ADAL" clId="{0482D8FC-E7B1-4932-8D56-A3EF9A4FF378}" dt="2023-05-26T13:41:08.947" v="459"/>
          <ac:inkMkLst>
            <pc:docMk/>
            <pc:sldMk cId="3106268911" sldId="290"/>
            <ac:inkMk id="327" creationId="{F217FB66-4DDF-E31E-41D1-74E1D09EC791}"/>
          </ac:inkMkLst>
        </pc:inkChg>
        <pc:inkChg chg="add mod">
          <ac:chgData name="Nils Beutling (s)" userId="322faba3-5c5c-4816-9daf-cd8a839b7351" providerId="ADAL" clId="{0482D8FC-E7B1-4932-8D56-A3EF9A4FF378}" dt="2023-05-26T13:41:08.947" v="459"/>
          <ac:inkMkLst>
            <pc:docMk/>
            <pc:sldMk cId="3106268911" sldId="290"/>
            <ac:inkMk id="328" creationId="{282EC523-1CD5-C88F-0D58-26D0557A9262}"/>
          </ac:inkMkLst>
        </pc:inkChg>
        <pc:inkChg chg="add mod">
          <ac:chgData name="Nils Beutling (s)" userId="322faba3-5c5c-4816-9daf-cd8a839b7351" providerId="ADAL" clId="{0482D8FC-E7B1-4932-8D56-A3EF9A4FF378}" dt="2023-05-26T13:41:08.947" v="459"/>
          <ac:inkMkLst>
            <pc:docMk/>
            <pc:sldMk cId="3106268911" sldId="290"/>
            <ac:inkMk id="329" creationId="{24CCA87B-AF84-54B6-7A6B-71FA15F878FC}"/>
          </ac:inkMkLst>
        </pc:inkChg>
        <pc:inkChg chg="add mod">
          <ac:chgData name="Nils Beutling (s)" userId="322faba3-5c5c-4816-9daf-cd8a839b7351" providerId="ADAL" clId="{0482D8FC-E7B1-4932-8D56-A3EF9A4FF378}" dt="2023-05-26T13:41:08.947" v="459"/>
          <ac:inkMkLst>
            <pc:docMk/>
            <pc:sldMk cId="3106268911" sldId="290"/>
            <ac:inkMk id="330" creationId="{395597B8-2223-42B8-56E9-C66B722FA790}"/>
          </ac:inkMkLst>
        </pc:inkChg>
        <pc:inkChg chg="add mod">
          <ac:chgData name="Nils Beutling (s)" userId="322faba3-5c5c-4816-9daf-cd8a839b7351" providerId="ADAL" clId="{0482D8FC-E7B1-4932-8D56-A3EF9A4FF378}" dt="2023-05-26T13:41:08.947" v="459"/>
          <ac:inkMkLst>
            <pc:docMk/>
            <pc:sldMk cId="3106268911" sldId="290"/>
            <ac:inkMk id="331" creationId="{2629E2C8-8BC4-2FDF-604C-9FE70718EBD8}"/>
          </ac:inkMkLst>
        </pc:inkChg>
        <pc:inkChg chg="add mod">
          <ac:chgData name="Nils Beutling (s)" userId="322faba3-5c5c-4816-9daf-cd8a839b7351" providerId="ADAL" clId="{0482D8FC-E7B1-4932-8D56-A3EF9A4FF378}" dt="2023-05-26T13:41:08.947" v="459"/>
          <ac:inkMkLst>
            <pc:docMk/>
            <pc:sldMk cId="3106268911" sldId="290"/>
            <ac:inkMk id="332" creationId="{122EC075-0CAA-402F-2FF1-B31DE881A5DB}"/>
          </ac:inkMkLst>
        </pc:inkChg>
        <pc:inkChg chg="add mod">
          <ac:chgData name="Nils Beutling (s)" userId="322faba3-5c5c-4816-9daf-cd8a839b7351" providerId="ADAL" clId="{0482D8FC-E7B1-4932-8D56-A3EF9A4FF378}" dt="2023-05-26T13:41:08.947" v="459"/>
          <ac:inkMkLst>
            <pc:docMk/>
            <pc:sldMk cId="3106268911" sldId="290"/>
            <ac:inkMk id="333" creationId="{043A57CA-8CF4-5D24-F63B-124FB4A06C49}"/>
          </ac:inkMkLst>
        </pc:inkChg>
        <pc:inkChg chg="add mod">
          <ac:chgData name="Nils Beutling (s)" userId="322faba3-5c5c-4816-9daf-cd8a839b7351" providerId="ADAL" clId="{0482D8FC-E7B1-4932-8D56-A3EF9A4FF378}" dt="2023-05-26T13:41:08.947" v="459"/>
          <ac:inkMkLst>
            <pc:docMk/>
            <pc:sldMk cId="3106268911" sldId="290"/>
            <ac:inkMk id="335" creationId="{6A545D11-26FA-6D90-CA93-D86516C7F230}"/>
          </ac:inkMkLst>
        </pc:inkChg>
        <pc:inkChg chg="add mod">
          <ac:chgData name="Nils Beutling (s)" userId="322faba3-5c5c-4816-9daf-cd8a839b7351" providerId="ADAL" clId="{0482D8FC-E7B1-4932-8D56-A3EF9A4FF378}" dt="2023-05-26T13:41:08.947" v="459"/>
          <ac:inkMkLst>
            <pc:docMk/>
            <pc:sldMk cId="3106268911" sldId="290"/>
            <ac:inkMk id="336" creationId="{5030BBF2-1B96-9219-D7D0-0195975E41AC}"/>
          </ac:inkMkLst>
        </pc:inkChg>
        <pc:inkChg chg="add mod">
          <ac:chgData name="Nils Beutling (s)" userId="322faba3-5c5c-4816-9daf-cd8a839b7351" providerId="ADAL" clId="{0482D8FC-E7B1-4932-8D56-A3EF9A4FF378}" dt="2023-05-26T13:41:08.947" v="459"/>
          <ac:inkMkLst>
            <pc:docMk/>
            <pc:sldMk cId="3106268911" sldId="290"/>
            <ac:inkMk id="337" creationId="{9935790B-C082-6B21-9841-6AC5791AD428}"/>
          </ac:inkMkLst>
        </pc:inkChg>
        <pc:inkChg chg="add mod">
          <ac:chgData name="Nils Beutling (s)" userId="322faba3-5c5c-4816-9daf-cd8a839b7351" providerId="ADAL" clId="{0482D8FC-E7B1-4932-8D56-A3EF9A4FF378}" dt="2023-05-26T13:41:08.947" v="459"/>
          <ac:inkMkLst>
            <pc:docMk/>
            <pc:sldMk cId="3106268911" sldId="290"/>
            <ac:inkMk id="338" creationId="{2967132B-AE2A-0AF0-A03C-BB89B56CA632}"/>
          </ac:inkMkLst>
        </pc:inkChg>
        <pc:inkChg chg="add mod">
          <ac:chgData name="Nils Beutling (s)" userId="322faba3-5c5c-4816-9daf-cd8a839b7351" providerId="ADAL" clId="{0482D8FC-E7B1-4932-8D56-A3EF9A4FF378}" dt="2023-05-26T13:41:08.947" v="459"/>
          <ac:inkMkLst>
            <pc:docMk/>
            <pc:sldMk cId="3106268911" sldId="290"/>
            <ac:inkMk id="339" creationId="{6B5EA917-517D-DE5F-B317-B5719FA0FA26}"/>
          </ac:inkMkLst>
        </pc:inkChg>
        <pc:inkChg chg="add mod">
          <ac:chgData name="Nils Beutling (s)" userId="322faba3-5c5c-4816-9daf-cd8a839b7351" providerId="ADAL" clId="{0482D8FC-E7B1-4932-8D56-A3EF9A4FF378}" dt="2023-05-26T13:41:08.947" v="459"/>
          <ac:inkMkLst>
            <pc:docMk/>
            <pc:sldMk cId="3106268911" sldId="290"/>
            <ac:inkMk id="340" creationId="{64FBEE18-E7A4-FC3D-D672-E985B692DACC}"/>
          </ac:inkMkLst>
        </pc:inkChg>
        <pc:inkChg chg="add mod">
          <ac:chgData name="Nils Beutling (s)" userId="322faba3-5c5c-4816-9daf-cd8a839b7351" providerId="ADAL" clId="{0482D8FC-E7B1-4932-8D56-A3EF9A4FF378}" dt="2023-05-26T13:41:08.947" v="459"/>
          <ac:inkMkLst>
            <pc:docMk/>
            <pc:sldMk cId="3106268911" sldId="290"/>
            <ac:inkMk id="341" creationId="{27070726-0919-03DC-FA24-AC5679145B14}"/>
          </ac:inkMkLst>
        </pc:inkChg>
        <pc:inkChg chg="add mod">
          <ac:chgData name="Nils Beutling (s)" userId="322faba3-5c5c-4816-9daf-cd8a839b7351" providerId="ADAL" clId="{0482D8FC-E7B1-4932-8D56-A3EF9A4FF378}" dt="2023-05-26T13:41:08.947" v="459"/>
          <ac:inkMkLst>
            <pc:docMk/>
            <pc:sldMk cId="3106268911" sldId="290"/>
            <ac:inkMk id="342" creationId="{B645DD12-2B78-2A49-669A-7810A9749B7C}"/>
          </ac:inkMkLst>
        </pc:inkChg>
        <pc:inkChg chg="add mod">
          <ac:chgData name="Nils Beutling (s)" userId="322faba3-5c5c-4816-9daf-cd8a839b7351" providerId="ADAL" clId="{0482D8FC-E7B1-4932-8D56-A3EF9A4FF378}" dt="2023-05-26T13:41:08.947" v="459"/>
          <ac:inkMkLst>
            <pc:docMk/>
            <pc:sldMk cId="3106268911" sldId="290"/>
            <ac:inkMk id="343" creationId="{D615CAD2-E3AF-7929-7D89-2CA786C864FE}"/>
          </ac:inkMkLst>
        </pc:inkChg>
        <pc:inkChg chg="add mod">
          <ac:chgData name="Nils Beutling (s)" userId="322faba3-5c5c-4816-9daf-cd8a839b7351" providerId="ADAL" clId="{0482D8FC-E7B1-4932-8D56-A3EF9A4FF378}" dt="2023-05-26T13:41:08.947" v="459"/>
          <ac:inkMkLst>
            <pc:docMk/>
            <pc:sldMk cId="3106268911" sldId="290"/>
            <ac:inkMk id="344" creationId="{1C9ADF62-BBA4-9055-F141-A8E322614DA5}"/>
          </ac:inkMkLst>
        </pc:inkChg>
        <pc:inkChg chg="add mod">
          <ac:chgData name="Nils Beutling (s)" userId="322faba3-5c5c-4816-9daf-cd8a839b7351" providerId="ADAL" clId="{0482D8FC-E7B1-4932-8D56-A3EF9A4FF378}" dt="2023-05-26T13:41:08.947" v="459"/>
          <ac:inkMkLst>
            <pc:docMk/>
            <pc:sldMk cId="3106268911" sldId="290"/>
            <ac:inkMk id="346" creationId="{1B291751-8946-04A9-03F9-0C3D45655CDF}"/>
          </ac:inkMkLst>
        </pc:inkChg>
        <pc:inkChg chg="add mod">
          <ac:chgData name="Nils Beutling (s)" userId="322faba3-5c5c-4816-9daf-cd8a839b7351" providerId="ADAL" clId="{0482D8FC-E7B1-4932-8D56-A3EF9A4FF378}" dt="2023-05-26T13:41:08.947" v="459"/>
          <ac:inkMkLst>
            <pc:docMk/>
            <pc:sldMk cId="3106268911" sldId="290"/>
            <ac:inkMk id="347" creationId="{C3E35B6B-E79B-3034-F631-26EB56810BD2}"/>
          </ac:inkMkLst>
        </pc:inkChg>
        <pc:inkChg chg="add mod">
          <ac:chgData name="Nils Beutling (s)" userId="322faba3-5c5c-4816-9daf-cd8a839b7351" providerId="ADAL" clId="{0482D8FC-E7B1-4932-8D56-A3EF9A4FF378}" dt="2023-05-26T13:41:08.947" v="459"/>
          <ac:inkMkLst>
            <pc:docMk/>
            <pc:sldMk cId="3106268911" sldId="290"/>
            <ac:inkMk id="348" creationId="{9E2CDAA6-5032-00CF-66AF-F345AA9B09BA}"/>
          </ac:inkMkLst>
        </pc:inkChg>
        <pc:inkChg chg="add mod">
          <ac:chgData name="Nils Beutling (s)" userId="322faba3-5c5c-4816-9daf-cd8a839b7351" providerId="ADAL" clId="{0482D8FC-E7B1-4932-8D56-A3EF9A4FF378}" dt="2023-05-26T13:41:16.172" v="470"/>
          <ac:inkMkLst>
            <pc:docMk/>
            <pc:sldMk cId="3106268911" sldId="290"/>
            <ac:inkMk id="350" creationId="{88D9DCD4-A1B3-0438-3FBE-00BB4D3E40E1}"/>
          </ac:inkMkLst>
        </pc:inkChg>
        <pc:inkChg chg="add mod">
          <ac:chgData name="Nils Beutling (s)" userId="322faba3-5c5c-4816-9daf-cd8a839b7351" providerId="ADAL" clId="{0482D8FC-E7B1-4932-8D56-A3EF9A4FF378}" dt="2023-05-26T13:41:16.172" v="470"/>
          <ac:inkMkLst>
            <pc:docMk/>
            <pc:sldMk cId="3106268911" sldId="290"/>
            <ac:inkMk id="351" creationId="{A98576C8-9BE7-2117-E7C6-9F6A74576834}"/>
          </ac:inkMkLst>
        </pc:inkChg>
        <pc:inkChg chg="add mod">
          <ac:chgData name="Nils Beutling (s)" userId="322faba3-5c5c-4816-9daf-cd8a839b7351" providerId="ADAL" clId="{0482D8FC-E7B1-4932-8D56-A3EF9A4FF378}" dt="2023-05-26T13:41:16.172" v="470"/>
          <ac:inkMkLst>
            <pc:docMk/>
            <pc:sldMk cId="3106268911" sldId="290"/>
            <ac:inkMk id="352" creationId="{433B4A1A-AD30-9451-07CD-8C8DAC352321}"/>
          </ac:inkMkLst>
        </pc:inkChg>
        <pc:inkChg chg="add mod">
          <ac:chgData name="Nils Beutling (s)" userId="322faba3-5c5c-4816-9daf-cd8a839b7351" providerId="ADAL" clId="{0482D8FC-E7B1-4932-8D56-A3EF9A4FF378}" dt="2023-05-26T13:41:16.172" v="470"/>
          <ac:inkMkLst>
            <pc:docMk/>
            <pc:sldMk cId="3106268911" sldId="290"/>
            <ac:inkMk id="353" creationId="{10005E7B-00B0-2756-E7FD-FAF4A2D8B094}"/>
          </ac:inkMkLst>
        </pc:inkChg>
        <pc:inkChg chg="add mod">
          <ac:chgData name="Nils Beutling (s)" userId="322faba3-5c5c-4816-9daf-cd8a839b7351" providerId="ADAL" clId="{0482D8FC-E7B1-4932-8D56-A3EF9A4FF378}" dt="2023-05-26T13:41:16.172" v="470"/>
          <ac:inkMkLst>
            <pc:docMk/>
            <pc:sldMk cId="3106268911" sldId="290"/>
            <ac:inkMk id="354" creationId="{89B0507C-BF88-5D68-F276-30DFAECCBDB4}"/>
          </ac:inkMkLst>
        </pc:inkChg>
        <pc:inkChg chg="add mod">
          <ac:chgData name="Nils Beutling (s)" userId="322faba3-5c5c-4816-9daf-cd8a839b7351" providerId="ADAL" clId="{0482D8FC-E7B1-4932-8D56-A3EF9A4FF378}" dt="2023-05-26T13:41:16.172" v="470"/>
          <ac:inkMkLst>
            <pc:docMk/>
            <pc:sldMk cId="3106268911" sldId="290"/>
            <ac:inkMk id="355" creationId="{0890F4FE-F57D-D8CC-B9DE-5D225FE22F0E}"/>
          </ac:inkMkLst>
        </pc:inkChg>
        <pc:inkChg chg="add mod">
          <ac:chgData name="Nils Beutling (s)" userId="322faba3-5c5c-4816-9daf-cd8a839b7351" providerId="ADAL" clId="{0482D8FC-E7B1-4932-8D56-A3EF9A4FF378}" dt="2023-05-26T13:41:16.172" v="470"/>
          <ac:inkMkLst>
            <pc:docMk/>
            <pc:sldMk cId="3106268911" sldId="290"/>
            <ac:inkMk id="356" creationId="{C5A09D5B-1B9D-31C0-0219-69EC19FEA4C3}"/>
          </ac:inkMkLst>
        </pc:inkChg>
        <pc:inkChg chg="add mod">
          <ac:chgData name="Nils Beutling (s)" userId="322faba3-5c5c-4816-9daf-cd8a839b7351" providerId="ADAL" clId="{0482D8FC-E7B1-4932-8D56-A3EF9A4FF378}" dt="2023-05-26T13:41:16.172" v="470"/>
          <ac:inkMkLst>
            <pc:docMk/>
            <pc:sldMk cId="3106268911" sldId="290"/>
            <ac:inkMk id="357" creationId="{D4163259-B1A3-4B61-241D-B9C086F6226B}"/>
          </ac:inkMkLst>
        </pc:inkChg>
        <pc:inkChg chg="add mod">
          <ac:chgData name="Nils Beutling (s)" userId="322faba3-5c5c-4816-9daf-cd8a839b7351" providerId="ADAL" clId="{0482D8FC-E7B1-4932-8D56-A3EF9A4FF378}" dt="2023-05-26T13:41:16.172" v="470"/>
          <ac:inkMkLst>
            <pc:docMk/>
            <pc:sldMk cId="3106268911" sldId="290"/>
            <ac:inkMk id="358" creationId="{A1BA351F-EBEA-5869-AFA0-EDA160A21AB6}"/>
          </ac:inkMkLst>
        </pc:inkChg>
        <pc:inkChg chg="add mod">
          <ac:chgData name="Nils Beutling (s)" userId="322faba3-5c5c-4816-9daf-cd8a839b7351" providerId="ADAL" clId="{0482D8FC-E7B1-4932-8D56-A3EF9A4FF378}" dt="2023-05-26T13:41:16.172" v="470"/>
          <ac:inkMkLst>
            <pc:docMk/>
            <pc:sldMk cId="3106268911" sldId="290"/>
            <ac:inkMk id="359" creationId="{71248B4F-9A6E-E94A-B654-21C9863B2FEE}"/>
          </ac:inkMkLst>
        </pc:inkChg>
        <pc:inkChg chg="add mod">
          <ac:chgData name="Nils Beutling (s)" userId="322faba3-5c5c-4816-9daf-cd8a839b7351" providerId="ADAL" clId="{0482D8FC-E7B1-4932-8D56-A3EF9A4FF378}" dt="2023-05-26T13:42:38.162" v="491"/>
          <ac:inkMkLst>
            <pc:docMk/>
            <pc:sldMk cId="3106268911" sldId="290"/>
            <ac:inkMk id="361" creationId="{D06312F0-5D76-6E5D-2D13-61866AFE722D}"/>
          </ac:inkMkLst>
        </pc:inkChg>
        <pc:inkChg chg="add mod">
          <ac:chgData name="Nils Beutling (s)" userId="322faba3-5c5c-4816-9daf-cd8a839b7351" providerId="ADAL" clId="{0482D8FC-E7B1-4932-8D56-A3EF9A4FF378}" dt="2023-05-26T13:42:38.162" v="491"/>
          <ac:inkMkLst>
            <pc:docMk/>
            <pc:sldMk cId="3106268911" sldId="290"/>
            <ac:inkMk id="363" creationId="{44A8D338-36E5-47A0-3C45-120959384D8A}"/>
          </ac:inkMkLst>
        </pc:inkChg>
        <pc:inkChg chg="add mod">
          <ac:chgData name="Nils Beutling (s)" userId="322faba3-5c5c-4816-9daf-cd8a839b7351" providerId="ADAL" clId="{0482D8FC-E7B1-4932-8D56-A3EF9A4FF378}" dt="2023-05-26T13:42:38.162" v="491"/>
          <ac:inkMkLst>
            <pc:docMk/>
            <pc:sldMk cId="3106268911" sldId="290"/>
            <ac:inkMk id="364" creationId="{8FA5BB1B-F7F5-7821-C212-E6FB604F3F51}"/>
          </ac:inkMkLst>
        </pc:inkChg>
        <pc:inkChg chg="add mod">
          <ac:chgData name="Nils Beutling (s)" userId="322faba3-5c5c-4816-9daf-cd8a839b7351" providerId="ADAL" clId="{0482D8FC-E7B1-4932-8D56-A3EF9A4FF378}" dt="2023-05-26T13:42:38.162" v="491"/>
          <ac:inkMkLst>
            <pc:docMk/>
            <pc:sldMk cId="3106268911" sldId="290"/>
            <ac:inkMk id="365" creationId="{9AB9B63D-B29E-3F66-A7BF-D67AA9D84D17}"/>
          </ac:inkMkLst>
        </pc:inkChg>
        <pc:inkChg chg="add mod">
          <ac:chgData name="Nils Beutling (s)" userId="322faba3-5c5c-4816-9daf-cd8a839b7351" providerId="ADAL" clId="{0482D8FC-E7B1-4932-8D56-A3EF9A4FF378}" dt="2023-05-26T13:42:08.392" v="487"/>
          <ac:inkMkLst>
            <pc:docMk/>
            <pc:sldMk cId="3106268911" sldId="290"/>
            <ac:inkMk id="367" creationId="{61376002-CB11-B96F-B2AA-8685212A6EA7}"/>
          </ac:inkMkLst>
        </pc:inkChg>
        <pc:inkChg chg="add mod">
          <ac:chgData name="Nils Beutling (s)" userId="322faba3-5c5c-4816-9daf-cd8a839b7351" providerId="ADAL" clId="{0482D8FC-E7B1-4932-8D56-A3EF9A4FF378}" dt="2023-05-26T13:42:08.392" v="487"/>
          <ac:inkMkLst>
            <pc:docMk/>
            <pc:sldMk cId="3106268911" sldId="290"/>
            <ac:inkMk id="368" creationId="{1FA0D709-ABB1-B302-4CEC-730E08DC4B85}"/>
          </ac:inkMkLst>
        </pc:inkChg>
        <pc:inkChg chg="add mod">
          <ac:chgData name="Nils Beutling (s)" userId="322faba3-5c5c-4816-9daf-cd8a839b7351" providerId="ADAL" clId="{0482D8FC-E7B1-4932-8D56-A3EF9A4FF378}" dt="2023-05-26T13:42:08.392" v="487"/>
          <ac:inkMkLst>
            <pc:docMk/>
            <pc:sldMk cId="3106268911" sldId="290"/>
            <ac:inkMk id="369" creationId="{15888F1B-9D60-CAC3-5D06-5EE49F4A5DCA}"/>
          </ac:inkMkLst>
        </pc:inkChg>
        <pc:inkChg chg="add mod">
          <ac:chgData name="Nils Beutling (s)" userId="322faba3-5c5c-4816-9daf-cd8a839b7351" providerId="ADAL" clId="{0482D8FC-E7B1-4932-8D56-A3EF9A4FF378}" dt="2023-05-26T13:42:08.392" v="487"/>
          <ac:inkMkLst>
            <pc:docMk/>
            <pc:sldMk cId="3106268911" sldId="290"/>
            <ac:inkMk id="370" creationId="{3F979E7E-BDBB-2464-414D-352BB262045A}"/>
          </ac:inkMkLst>
        </pc:inkChg>
        <pc:inkChg chg="add mod">
          <ac:chgData name="Nils Beutling (s)" userId="322faba3-5c5c-4816-9daf-cd8a839b7351" providerId="ADAL" clId="{0482D8FC-E7B1-4932-8D56-A3EF9A4FF378}" dt="2023-05-26T13:42:08.392" v="487"/>
          <ac:inkMkLst>
            <pc:docMk/>
            <pc:sldMk cId="3106268911" sldId="290"/>
            <ac:inkMk id="372" creationId="{31B71DF1-2780-3C65-E1F2-D8EFA77610B9}"/>
          </ac:inkMkLst>
        </pc:inkChg>
        <pc:inkChg chg="add mod">
          <ac:chgData name="Nils Beutling (s)" userId="322faba3-5c5c-4816-9daf-cd8a839b7351" providerId="ADAL" clId="{0482D8FC-E7B1-4932-8D56-A3EF9A4FF378}" dt="2023-05-26T13:42:08.392" v="487"/>
          <ac:inkMkLst>
            <pc:docMk/>
            <pc:sldMk cId="3106268911" sldId="290"/>
            <ac:inkMk id="373" creationId="{104DF474-5F06-F27F-F298-1D49E8EAE645}"/>
          </ac:inkMkLst>
        </pc:inkChg>
        <pc:inkChg chg="add mod">
          <ac:chgData name="Nils Beutling (s)" userId="322faba3-5c5c-4816-9daf-cd8a839b7351" providerId="ADAL" clId="{0482D8FC-E7B1-4932-8D56-A3EF9A4FF378}" dt="2023-05-26T13:42:08.392" v="487"/>
          <ac:inkMkLst>
            <pc:docMk/>
            <pc:sldMk cId="3106268911" sldId="290"/>
            <ac:inkMk id="374" creationId="{9FDAAA5E-B12E-0E08-0A93-7A4EB3E68B88}"/>
          </ac:inkMkLst>
        </pc:inkChg>
        <pc:inkChg chg="add mod">
          <ac:chgData name="Nils Beutling (s)" userId="322faba3-5c5c-4816-9daf-cd8a839b7351" providerId="ADAL" clId="{0482D8FC-E7B1-4932-8D56-A3EF9A4FF378}" dt="2023-05-26T13:42:08.392" v="487"/>
          <ac:inkMkLst>
            <pc:docMk/>
            <pc:sldMk cId="3106268911" sldId="290"/>
            <ac:inkMk id="375" creationId="{4314BEC4-C780-285B-2488-33643BDE2DD8}"/>
          </ac:inkMkLst>
        </pc:inkChg>
        <pc:inkChg chg="add mod">
          <ac:chgData name="Nils Beutling (s)" userId="322faba3-5c5c-4816-9daf-cd8a839b7351" providerId="ADAL" clId="{0482D8FC-E7B1-4932-8D56-A3EF9A4FF378}" dt="2023-05-26T13:42:08.392" v="487"/>
          <ac:inkMkLst>
            <pc:docMk/>
            <pc:sldMk cId="3106268911" sldId="290"/>
            <ac:inkMk id="376" creationId="{0143C263-3F20-E68F-8BA6-507B644B4049}"/>
          </ac:inkMkLst>
        </pc:inkChg>
        <pc:inkChg chg="add mod">
          <ac:chgData name="Nils Beutling (s)" userId="322faba3-5c5c-4816-9daf-cd8a839b7351" providerId="ADAL" clId="{0482D8FC-E7B1-4932-8D56-A3EF9A4FF378}" dt="2023-05-26T13:42:38.162" v="491"/>
          <ac:inkMkLst>
            <pc:docMk/>
            <pc:sldMk cId="3106268911" sldId="290"/>
            <ac:inkMk id="378" creationId="{72F84255-CFCD-8BA8-6710-902A4D8E571E}"/>
          </ac:inkMkLst>
        </pc:inkChg>
        <pc:inkChg chg="add mod">
          <ac:chgData name="Nils Beutling (s)" userId="322faba3-5c5c-4816-9daf-cd8a839b7351" providerId="ADAL" clId="{0482D8FC-E7B1-4932-8D56-A3EF9A4FF378}" dt="2023-05-26T13:42:38.162" v="491"/>
          <ac:inkMkLst>
            <pc:docMk/>
            <pc:sldMk cId="3106268911" sldId="290"/>
            <ac:inkMk id="379" creationId="{A5D7D563-DF19-9026-3FFB-C0F39B8CB5D5}"/>
          </ac:inkMkLst>
        </pc:inkChg>
        <pc:inkChg chg="add mod">
          <ac:chgData name="Nils Beutling (s)" userId="322faba3-5c5c-4816-9daf-cd8a839b7351" providerId="ADAL" clId="{0482D8FC-E7B1-4932-8D56-A3EF9A4FF378}" dt="2023-05-26T13:42:38.162" v="491"/>
          <ac:inkMkLst>
            <pc:docMk/>
            <pc:sldMk cId="3106268911" sldId="290"/>
            <ac:inkMk id="380" creationId="{4F6C2943-DE7C-BD6C-458A-A0436A498FF9}"/>
          </ac:inkMkLst>
        </pc:inkChg>
        <pc:extLst>
          <p:ext xmlns:p="http://schemas.openxmlformats.org/presentationml/2006/main" uri="{D6D511B9-2390-475A-947B-AFAB55BFBCF1}">
            <pc226:cmChg xmlns:pc226="http://schemas.microsoft.com/office/powerpoint/2022/06/main/command" chg="add del mod">
              <pc226:chgData name="Nils Beutling (s)" userId="322faba3-5c5c-4816-9daf-cd8a839b7351" providerId="ADAL" clId="{0482D8FC-E7B1-4932-8D56-A3EF9A4FF378}" dt="2023-06-08T10:38:26.102" v="954"/>
              <pc2:cmMkLst xmlns:pc2="http://schemas.microsoft.com/office/powerpoint/2019/9/main/command">
                <pc:docMk/>
                <pc:sldMk cId="3106268911" sldId="290"/>
                <pc2:cmMk id="{2BEE2C03-18E2-4986-A943-33A593E0E055}"/>
              </pc2:cmMkLst>
            </pc226:cmChg>
          </p:ext>
        </pc:extLst>
      </pc:sldChg>
      <pc:sldChg chg="modSp mod">
        <pc:chgData name="Nils Beutling (s)" userId="322faba3-5c5c-4816-9daf-cd8a839b7351" providerId="ADAL" clId="{0482D8FC-E7B1-4932-8D56-A3EF9A4FF378}" dt="2023-06-08T10:43:42.983" v="991" actId="14100"/>
        <pc:sldMkLst>
          <pc:docMk/>
          <pc:sldMk cId="1544431481" sldId="316"/>
        </pc:sldMkLst>
        <pc:spChg chg="mod">
          <ac:chgData name="Nils Beutling (s)" userId="322faba3-5c5c-4816-9daf-cd8a839b7351" providerId="ADAL" clId="{0482D8FC-E7B1-4932-8D56-A3EF9A4FF378}" dt="2023-06-08T10:43:42.983" v="991" actId="14100"/>
          <ac:spMkLst>
            <pc:docMk/>
            <pc:sldMk cId="1544431481" sldId="316"/>
            <ac:spMk id="2" creationId="{19980907-3ABC-BAAC-D500-8D03E1D571B3}"/>
          </ac:spMkLst>
        </pc:spChg>
        <pc:spChg chg="mod">
          <ac:chgData name="Nils Beutling (s)" userId="322faba3-5c5c-4816-9daf-cd8a839b7351" providerId="ADAL" clId="{0482D8FC-E7B1-4932-8D56-A3EF9A4FF378}" dt="2023-06-08T10:43:31.057" v="989" actId="5793"/>
          <ac:spMkLst>
            <pc:docMk/>
            <pc:sldMk cId="1544431481" sldId="316"/>
            <ac:spMk id="9" creationId="{37A57D0B-1678-6AFC-A150-E3E835C64C97}"/>
          </ac:spMkLst>
        </pc:spChg>
      </pc:sldChg>
      <pc:sldChg chg="addSp delSp modSp new mod modNotesTx">
        <pc:chgData name="Nils Beutling (s)" userId="322faba3-5c5c-4816-9daf-cd8a839b7351" providerId="ADAL" clId="{0482D8FC-E7B1-4932-8D56-A3EF9A4FF378}" dt="2023-05-26T14:26:44.964" v="701" actId="1076"/>
        <pc:sldMkLst>
          <pc:docMk/>
          <pc:sldMk cId="3681907933" sldId="317"/>
        </pc:sldMkLst>
        <pc:picChg chg="add mod">
          <ac:chgData name="Nils Beutling (s)" userId="322faba3-5c5c-4816-9daf-cd8a839b7351" providerId="ADAL" clId="{0482D8FC-E7B1-4932-8D56-A3EF9A4FF378}" dt="2023-05-26T14:02:11.818" v="495" actId="1076"/>
          <ac:picMkLst>
            <pc:docMk/>
            <pc:sldMk cId="3681907933" sldId="317"/>
            <ac:picMk id="5" creationId="{E619DF4E-9AE3-4B5F-FA39-19E73D37DA07}"/>
          </ac:picMkLst>
        </pc:picChg>
        <pc:picChg chg="add">
          <ac:chgData name="Nils Beutling (s)" userId="322faba3-5c5c-4816-9daf-cd8a839b7351" providerId="ADAL" clId="{0482D8FC-E7B1-4932-8D56-A3EF9A4FF378}" dt="2023-05-26T14:02:52.469" v="502" actId="22"/>
          <ac:picMkLst>
            <pc:docMk/>
            <pc:sldMk cId="3681907933" sldId="317"/>
            <ac:picMk id="7" creationId="{67FEF328-5B79-3D34-E76A-1CAD7790802F}"/>
          </ac:picMkLst>
        </pc:picChg>
        <pc:picChg chg="add del mod">
          <ac:chgData name="Nils Beutling (s)" userId="322faba3-5c5c-4816-9daf-cd8a839b7351" providerId="ADAL" clId="{0482D8FC-E7B1-4932-8D56-A3EF9A4FF378}" dt="2023-05-26T14:04:37.731" v="552" actId="478"/>
          <ac:picMkLst>
            <pc:docMk/>
            <pc:sldMk cId="3681907933" sldId="317"/>
            <ac:picMk id="9" creationId="{CC971F99-99E0-A4AD-CAE2-5780C7E7769F}"/>
          </ac:picMkLst>
        </pc:picChg>
        <pc:picChg chg="add mod">
          <ac:chgData name="Nils Beutling (s)" userId="322faba3-5c5c-4816-9daf-cd8a839b7351" providerId="ADAL" clId="{0482D8FC-E7B1-4932-8D56-A3EF9A4FF378}" dt="2023-05-26T14:04:40.033" v="554" actId="1076"/>
          <ac:picMkLst>
            <pc:docMk/>
            <pc:sldMk cId="3681907933" sldId="317"/>
            <ac:picMk id="11" creationId="{0B2F1F85-9225-C285-9F4C-5B9F2BED3F01}"/>
          </ac:picMkLst>
        </pc:picChg>
        <pc:picChg chg="add mod">
          <ac:chgData name="Nils Beutling (s)" userId="322faba3-5c5c-4816-9daf-cd8a839b7351" providerId="ADAL" clId="{0482D8FC-E7B1-4932-8D56-A3EF9A4FF378}" dt="2023-05-26T14:06:06.340" v="577" actId="1076"/>
          <ac:picMkLst>
            <pc:docMk/>
            <pc:sldMk cId="3681907933" sldId="317"/>
            <ac:picMk id="13" creationId="{6542E182-5AEE-6BBD-2DB4-0644B3D680C3}"/>
          </ac:picMkLst>
        </pc:picChg>
        <pc:picChg chg="add mod">
          <ac:chgData name="Nils Beutling (s)" userId="322faba3-5c5c-4816-9daf-cd8a839b7351" providerId="ADAL" clId="{0482D8FC-E7B1-4932-8D56-A3EF9A4FF378}" dt="2023-05-26T14:06:50.226" v="579" actId="1076"/>
          <ac:picMkLst>
            <pc:docMk/>
            <pc:sldMk cId="3681907933" sldId="317"/>
            <ac:picMk id="15" creationId="{EC2BDD58-744E-AF9F-8D8D-A9B63BA15553}"/>
          </ac:picMkLst>
        </pc:picChg>
        <pc:picChg chg="add mod">
          <ac:chgData name="Nils Beutling (s)" userId="322faba3-5c5c-4816-9daf-cd8a839b7351" providerId="ADAL" clId="{0482D8FC-E7B1-4932-8D56-A3EF9A4FF378}" dt="2023-05-26T14:26:44.964" v="701" actId="1076"/>
          <ac:picMkLst>
            <pc:docMk/>
            <pc:sldMk cId="3681907933" sldId="317"/>
            <ac:picMk id="17" creationId="{020DC114-CCB5-6F22-0E72-8326D02C6A20}"/>
          </ac:picMkLst>
        </pc:picChg>
      </pc:sldChg>
      <pc:sldChg chg="addSp delSp modSp new mod modNotesTx">
        <pc:chgData name="Nils Beutling (s)" userId="322faba3-5c5c-4816-9daf-cd8a839b7351" providerId="ADAL" clId="{0482D8FC-E7B1-4932-8D56-A3EF9A4FF378}" dt="2023-05-26T14:15:39.138" v="671" actId="1076"/>
        <pc:sldMkLst>
          <pc:docMk/>
          <pc:sldMk cId="2816613556" sldId="318"/>
        </pc:sldMkLst>
        <pc:spChg chg="add del">
          <ac:chgData name="Nils Beutling (s)" userId="322faba3-5c5c-4816-9daf-cd8a839b7351" providerId="ADAL" clId="{0482D8FC-E7B1-4932-8D56-A3EF9A4FF378}" dt="2023-05-26T14:14:38.075" v="642" actId="22"/>
          <ac:spMkLst>
            <pc:docMk/>
            <pc:sldMk cId="2816613556" sldId="318"/>
            <ac:spMk id="13" creationId="{ACE68A72-D9B0-ACFF-B3AC-F054CB0EEB08}"/>
          </ac:spMkLst>
        </pc:spChg>
        <pc:picChg chg="add">
          <ac:chgData name="Nils Beutling (s)" userId="322faba3-5c5c-4816-9daf-cd8a839b7351" providerId="ADAL" clId="{0482D8FC-E7B1-4932-8D56-A3EF9A4FF378}" dt="2023-05-26T14:08:36.528" v="596" actId="22"/>
          <ac:picMkLst>
            <pc:docMk/>
            <pc:sldMk cId="2816613556" sldId="318"/>
            <ac:picMk id="5" creationId="{4242DACF-B9CA-8295-D153-5577A5C2E68F}"/>
          </ac:picMkLst>
        </pc:picChg>
        <pc:picChg chg="add mod">
          <ac:chgData name="Nils Beutling (s)" userId="322faba3-5c5c-4816-9daf-cd8a839b7351" providerId="ADAL" clId="{0482D8FC-E7B1-4932-8D56-A3EF9A4FF378}" dt="2023-05-26T14:10:42.289" v="609" actId="1076"/>
          <ac:picMkLst>
            <pc:docMk/>
            <pc:sldMk cId="2816613556" sldId="318"/>
            <ac:picMk id="7" creationId="{71117442-3153-D36A-4A37-92787D922AF1}"/>
          </ac:picMkLst>
        </pc:picChg>
        <pc:picChg chg="add mod">
          <ac:chgData name="Nils Beutling (s)" userId="322faba3-5c5c-4816-9daf-cd8a839b7351" providerId="ADAL" clId="{0482D8FC-E7B1-4932-8D56-A3EF9A4FF378}" dt="2023-05-26T14:11:45.230" v="629" actId="1076"/>
          <ac:picMkLst>
            <pc:docMk/>
            <pc:sldMk cId="2816613556" sldId="318"/>
            <ac:picMk id="9" creationId="{F39705C1-F5EE-B6BD-CDD8-49CA3A4BA9CA}"/>
          </ac:picMkLst>
        </pc:picChg>
        <pc:picChg chg="add mod">
          <ac:chgData name="Nils Beutling (s)" userId="322faba3-5c5c-4816-9daf-cd8a839b7351" providerId="ADAL" clId="{0482D8FC-E7B1-4932-8D56-A3EF9A4FF378}" dt="2023-05-26T14:12:50.480" v="640" actId="1076"/>
          <ac:picMkLst>
            <pc:docMk/>
            <pc:sldMk cId="2816613556" sldId="318"/>
            <ac:picMk id="11" creationId="{91CA61A7-30C9-B226-89F4-72F1AD12D816}"/>
          </ac:picMkLst>
        </pc:picChg>
        <pc:picChg chg="add mod">
          <ac:chgData name="Nils Beutling (s)" userId="322faba3-5c5c-4816-9daf-cd8a839b7351" providerId="ADAL" clId="{0482D8FC-E7B1-4932-8D56-A3EF9A4FF378}" dt="2023-05-26T14:14:53.874" v="658" actId="1076"/>
          <ac:picMkLst>
            <pc:docMk/>
            <pc:sldMk cId="2816613556" sldId="318"/>
            <ac:picMk id="15" creationId="{3AA3EE94-F202-1C36-8A79-A5AB7A266498}"/>
          </ac:picMkLst>
        </pc:picChg>
        <pc:picChg chg="add mod">
          <ac:chgData name="Nils Beutling (s)" userId="322faba3-5c5c-4816-9daf-cd8a839b7351" providerId="ADAL" clId="{0482D8FC-E7B1-4932-8D56-A3EF9A4FF378}" dt="2023-05-26T14:15:39.138" v="671" actId="1076"/>
          <ac:picMkLst>
            <pc:docMk/>
            <pc:sldMk cId="2816613556" sldId="318"/>
            <ac:picMk id="17" creationId="{6478656A-257F-9C4E-1AC3-70C6293B7D49}"/>
          </ac:picMkLst>
        </pc:picChg>
      </pc:sldChg>
      <pc:sldChg chg="addSp delSp modSp add mod delAnim modAnim modNotesTx">
        <pc:chgData name="Nils Beutling (s)" userId="322faba3-5c5c-4816-9daf-cd8a839b7351" providerId="ADAL" clId="{0482D8FC-E7B1-4932-8D56-A3EF9A4FF378}" dt="2023-06-08T10:41:15.544" v="987"/>
        <pc:sldMkLst>
          <pc:docMk/>
          <pc:sldMk cId="130110710" sldId="319"/>
        </pc:sldMkLst>
        <pc:spChg chg="add mod">
          <ac:chgData name="Nils Beutling (s)" userId="322faba3-5c5c-4816-9daf-cd8a839b7351" providerId="ADAL" clId="{0482D8FC-E7B1-4932-8D56-A3EF9A4FF378}" dt="2023-06-08T10:40:44.341" v="982"/>
          <ac:spMkLst>
            <pc:docMk/>
            <pc:sldMk cId="130110710" sldId="319"/>
            <ac:spMk id="3" creationId="{440FBCA5-8737-FFC2-0F92-2E01120808E9}"/>
          </ac:spMkLst>
        </pc:spChg>
        <pc:spChg chg="add mod">
          <ac:chgData name="Nils Beutling (s)" userId="322faba3-5c5c-4816-9daf-cd8a839b7351" providerId="ADAL" clId="{0482D8FC-E7B1-4932-8D56-A3EF9A4FF378}" dt="2023-05-26T14:38:30.307" v="802" actId="20577"/>
          <ac:spMkLst>
            <pc:docMk/>
            <pc:sldMk cId="130110710" sldId="319"/>
            <ac:spMk id="4" creationId="{8A67EAC9-712A-9DBA-83A5-D54DE5BB64DC}"/>
          </ac:spMkLst>
        </pc:spChg>
        <pc:spChg chg="add del mod">
          <ac:chgData name="Nils Beutling (s)" userId="322faba3-5c5c-4816-9daf-cd8a839b7351" providerId="ADAL" clId="{0482D8FC-E7B1-4932-8D56-A3EF9A4FF378}" dt="2023-06-08T10:40:41.015" v="980" actId="21"/>
          <ac:spMkLst>
            <pc:docMk/>
            <pc:sldMk cId="130110710" sldId="319"/>
            <ac:spMk id="5" creationId="{1CCE0F3C-2933-041B-65DE-061D04C0E419}"/>
          </ac:spMkLst>
        </pc:spChg>
        <pc:spChg chg="add mod">
          <ac:chgData name="Nils Beutling (s)" userId="322faba3-5c5c-4816-9daf-cd8a839b7351" providerId="ADAL" clId="{0482D8FC-E7B1-4932-8D56-A3EF9A4FF378}" dt="2023-06-08T10:40:44.341" v="982"/>
          <ac:spMkLst>
            <pc:docMk/>
            <pc:sldMk cId="130110710" sldId="319"/>
            <ac:spMk id="6" creationId="{E3F8B2C9-764E-32E3-E483-1F925F02372B}"/>
          </ac:spMkLst>
        </pc:spChg>
        <pc:spChg chg="del">
          <ac:chgData name="Nils Beutling (s)" userId="322faba3-5c5c-4816-9daf-cd8a839b7351" providerId="ADAL" clId="{0482D8FC-E7B1-4932-8D56-A3EF9A4FF378}" dt="2023-05-26T14:28:53.677" v="712" actId="478"/>
          <ac:spMkLst>
            <pc:docMk/>
            <pc:sldMk cId="130110710" sldId="319"/>
            <ac:spMk id="6" creationId="{E436AD87-8EC0-8385-84A5-A8F3BB6EBB8B}"/>
          </ac:spMkLst>
        </pc:spChg>
        <pc:spChg chg="mod">
          <ac:chgData name="Nils Beutling (s)" userId="322faba3-5c5c-4816-9daf-cd8a839b7351" providerId="ADAL" clId="{0482D8FC-E7B1-4932-8D56-A3EF9A4FF378}" dt="2023-05-26T14:29:09.307" v="720" actId="21"/>
          <ac:spMkLst>
            <pc:docMk/>
            <pc:sldMk cId="130110710" sldId="319"/>
            <ac:spMk id="10" creationId="{1DA42A38-6DCD-EB29-1669-322865F6D8EA}"/>
          </ac:spMkLst>
        </pc:spChg>
        <pc:spChg chg="mod">
          <ac:chgData name="Nils Beutling (s)" userId="322faba3-5c5c-4816-9daf-cd8a839b7351" providerId="ADAL" clId="{0482D8FC-E7B1-4932-8D56-A3EF9A4FF378}" dt="2023-05-26T14:29:03.895" v="719" actId="20577"/>
          <ac:spMkLst>
            <pc:docMk/>
            <pc:sldMk cId="130110710" sldId="319"/>
            <ac:spMk id="12" creationId="{34AEB4BA-B562-3065-0F01-6552B45CA4A0}"/>
          </ac:spMkLst>
        </pc:spChg>
        <pc:spChg chg="mod">
          <ac:chgData name="Nils Beutling (s)" userId="322faba3-5c5c-4816-9daf-cd8a839b7351" providerId="ADAL" clId="{0482D8FC-E7B1-4932-8D56-A3EF9A4FF378}" dt="2023-05-26T14:34:12.429" v="753" actId="21"/>
          <ac:spMkLst>
            <pc:docMk/>
            <pc:sldMk cId="130110710" sldId="319"/>
            <ac:spMk id="13" creationId="{4F08F041-FE3D-B7D6-7377-65B9AC76E331}"/>
          </ac:spMkLst>
        </pc:spChg>
        <pc:spChg chg="del">
          <ac:chgData name="Nils Beutling (s)" userId="322faba3-5c5c-4816-9daf-cd8a839b7351" providerId="ADAL" clId="{0482D8FC-E7B1-4932-8D56-A3EF9A4FF378}" dt="2023-05-26T14:28:53.677" v="712" actId="478"/>
          <ac:spMkLst>
            <pc:docMk/>
            <pc:sldMk cId="130110710" sldId="319"/>
            <ac:spMk id="14" creationId="{C594175E-EB8E-ED43-75A6-64FDA078747D}"/>
          </ac:spMkLst>
        </pc:spChg>
        <pc:spChg chg="add mod">
          <ac:chgData name="Nils Beutling (s)" userId="322faba3-5c5c-4816-9daf-cd8a839b7351" providerId="ADAL" clId="{0482D8FC-E7B1-4932-8D56-A3EF9A4FF378}" dt="2023-05-26T14:36:59.379" v="786" actId="120"/>
          <ac:spMkLst>
            <pc:docMk/>
            <pc:sldMk cId="130110710" sldId="319"/>
            <ac:spMk id="18" creationId="{33188B20-BD95-32EA-8D93-B467A5D9D63D}"/>
          </ac:spMkLst>
        </pc:spChg>
        <pc:spChg chg="add mod">
          <ac:chgData name="Nils Beutling (s)" userId="322faba3-5c5c-4816-9daf-cd8a839b7351" providerId="ADAL" clId="{0482D8FC-E7B1-4932-8D56-A3EF9A4FF378}" dt="2023-05-26T14:34:52.824" v="765" actId="947"/>
          <ac:spMkLst>
            <pc:docMk/>
            <pc:sldMk cId="130110710" sldId="319"/>
            <ac:spMk id="19" creationId="{0019943E-FF74-C667-F4D1-4EA4FC405A82}"/>
          </ac:spMkLst>
        </pc:spChg>
        <pc:spChg chg="add mod">
          <ac:chgData name="Nils Beutling (s)" userId="322faba3-5c5c-4816-9daf-cd8a839b7351" providerId="ADAL" clId="{0482D8FC-E7B1-4932-8D56-A3EF9A4FF378}" dt="2023-05-26T14:34:42.588" v="764" actId="571"/>
          <ac:spMkLst>
            <pc:docMk/>
            <pc:sldMk cId="130110710" sldId="319"/>
            <ac:spMk id="20" creationId="{D8152140-574E-4861-6F74-F2E56E047AAF}"/>
          </ac:spMkLst>
        </pc:spChg>
        <pc:spChg chg="add del mod">
          <ac:chgData name="Nils Beutling (s)" userId="322faba3-5c5c-4816-9daf-cd8a839b7351" providerId="ADAL" clId="{0482D8FC-E7B1-4932-8D56-A3EF9A4FF378}" dt="2023-06-08T10:40:41.015" v="980" actId="21"/>
          <ac:spMkLst>
            <pc:docMk/>
            <pc:sldMk cId="130110710" sldId="319"/>
            <ac:spMk id="21" creationId="{B22ED2A7-ED62-BF03-EBF1-FB9C32AE1862}"/>
          </ac:spMkLst>
        </pc:spChg>
        <pc:spChg chg="add mod">
          <ac:chgData name="Nils Beutling (s)" userId="322faba3-5c5c-4816-9daf-cd8a839b7351" providerId="ADAL" clId="{0482D8FC-E7B1-4932-8D56-A3EF9A4FF378}" dt="2023-05-26T14:36:14.841" v="778" actId="207"/>
          <ac:spMkLst>
            <pc:docMk/>
            <pc:sldMk cId="130110710" sldId="319"/>
            <ac:spMk id="22" creationId="{7E432D3F-87A0-6D80-61D6-9C4B9ED75A73}"/>
          </ac:spMkLst>
        </pc:spChg>
        <pc:grpChg chg="del">
          <ac:chgData name="Nils Beutling (s)" userId="322faba3-5c5c-4816-9daf-cd8a839b7351" providerId="ADAL" clId="{0482D8FC-E7B1-4932-8D56-A3EF9A4FF378}" dt="2023-06-08T10:40:43.558" v="981" actId="478"/>
          <ac:grpSpMkLst>
            <pc:docMk/>
            <pc:sldMk cId="130110710" sldId="319"/>
            <ac:grpSpMk id="8" creationId="{5B841B5F-1EC7-0EE2-64CF-4F9CDDB42A4A}"/>
          </ac:grpSpMkLst>
        </pc:grpChg>
        <pc:grpChg chg="mod">
          <ac:chgData name="Nils Beutling (s)" userId="322faba3-5c5c-4816-9daf-cd8a839b7351" providerId="ADAL" clId="{0482D8FC-E7B1-4932-8D56-A3EF9A4FF378}" dt="2023-05-26T14:30:46.557" v="727" actId="1076"/>
          <ac:grpSpMkLst>
            <pc:docMk/>
            <pc:sldMk cId="130110710" sldId="319"/>
            <ac:grpSpMk id="94" creationId="{06C5D049-85D7-4673-9E2C-A2DF6A4D5048}"/>
          </ac:grpSpMkLst>
        </pc:grpChg>
        <pc:picChg chg="del">
          <ac:chgData name="Nils Beutling (s)" userId="322faba3-5c5c-4816-9daf-cd8a839b7351" providerId="ADAL" clId="{0482D8FC-E7B1-4932-8D56-A3EF9A4FF378}" dt="2023-05-26T14:28:53.677" v="712" actId="478"/>
          <ac:picMkLst>
            <pc:docMk/>
            <pc:sldMk cId="130110710" sldId="319"/>
            <ac:picMk id="3" creationId="{49B6F74A-C7A5-2AF1-144E-C48EE8E87BD4}"/>
          </ac:picMkLst>
        </pc:picChg>
        <pc:picChg chg="del">
          <ac:chgData name="Nils Beutling (s)" userId="322faba3-5c5c-4816-9daf-cd8a839b7351" providerId="ADAL" clId="{0482D8FC-E7B1-4932-8D56-A3EF9A4FF378}" dt="2023-05-26T14:28:53.677" v="712" actId="478"/>
          <ac:picMkLst>
            <pc:docMk/>
            <pc:sldMk cId="130110710" sldId="319"/>
            <ac:picMk id="7" creationId="{EBBDD5D1-8D7C-B67F-C847-ECCBCC5C1468}"/>
          </ac:picMkLst>
        </pc:picChg>
        <pc:picChg chg="del">
          <ac:chgData name="Nils Beutling (s)" userId="322faba3-5c5c-4816-9daf-cd8a839b7351" providerId="ADAL" clId="{0482D8FC-E7B1-4932-8D56-A3EF9A4FF378}" dt="2023-05-26T14:28:53.677" v="712" actId="478"/>
          <ac:picMkLst>
            <pc:docMk/>
            <pc:sldMk cId="130110710" sldId="319"/>
            <ac:picMk id="15" creationId="{16308673-7360-FEF4-668B-17ED3B9A184F}"/>
          </ac:picMkLst>
        </pc:picChg>
      </pc:sldChg>
      <pc:sldChg chg="addSp delSp modSp mod delCm">
        <pc:chgData name="Nils Beutling (s)" userId="322faba3-5c5c-4816-9daf-cd8a839b7351" providerId="ADAL" clId="{0482D8FC-E7B1-4932-8D56-A3EF9A4FF378}" dt="2023-06-08T10:38:32.146" v="955"/>
        <pc:sldMkLst>
          <pc:docMk/>
          <pc:sldMk cId="1628326123" sldId="328"/>
        </pc:sldMkLst>
        <pc:picChg chg="add del mod">
          <ac:chgData name="Nils Beutling (s)" userId="322faba3-5c5c-4816-9daf-cd8a839b7351" providerId="ADAL" clId="{0482D8FC-E7B1-4932-8D56-A3EF9A4FF378}" dt="2023-06-02T15:01:17.305" v="950" actId="21"/>
          <ac:picMkLst>
            <pc:docMk/>
            <pc:sldMk cId="1628326123" sldId="328"/>
            <ac:picMk id="4" creationId="{49F75273-C0FD-B1B6-A189-076709BE8D1C}"/>
          </ac:picMkLst>
        </pc:picChg>
        <pc:picChg chg="add mod">
          <ac:chgData name="Nils Beutling (s)" userId="322faba3-5c5c-4816-9daf-cd8a839b7351" providerId="ADAL" clId="{0482D8FC-E7B1-4932-8D56-A3EF9A4FF378}" dt="2023-06-02T15:01:19.142" v="952"/>
          <ac:picMkLst>
            <pc:docMk/>
            <pc:sldMk cId="1628326123" sldId="328"/>
            <ac:picMk id="5" creationId="{51A8B0E4-E974-2447-BA7F-6B2EE4653F83}"/>
          </ac:picMkLst>
        </pc:picChg>
        <pc:picChg chg="del">
          <ac:chgData name="Nils Beutling (s)" userId="322faba3-5c5c-4816-9daf-cd8a839b7351" providerId="ADAL" clId="{0482D8FC-E7B1-4932-8D56-A3EF9A4FF378}" dt="2023-06-02T15:01:18.721" v="951" actId="478"/>
          <ac:picMkLst>
            <pc:docMk/>
            <pc:sldMk cId="1628326123" sldId="328"/>
            <ac:picMk id="21" creationId="{F70F68CD-06D7-C027-3576-AC1D3667F35D}"/>
          </ac:picMkLst>
        </pc:picChg>
        <pc:extLst>
          <p:ext xmlns:p="http://schemas.openxmlformats.org/presentationml/2006/main" uri="{D6D511B9-2390-475A-947B-AFAB55BFBCF1}">
            <pc226:cmChg xmlns:pc226="http://schemas.microsoft.com/office/powerpoint/2022/06/main/command" chg="del">
              <pc226:chgData name="Nils Beutling (s)" userId="322faba3-5c5c-4816-9daf-cd8a839b7351" providerId="ADAL" clId="{0482D8FC-E7B1-4932-8D56-A3EF9A4FF378}" dt="2023-06-08T10:38:32.146" v="955"/>
              <pc2:cmMkLst xmlns:pc2="http://schemas.microsoft.com/office/powerpoint/2019/9/main/command">
                <pc:docMk/>
                <pc:sldMk cId="1628326123" sldId="328"/>
                <pc2:cmMk id="{D3293966-F844-4695-BCF4-5DF3EB505D2C}"/>
              </pc2:cmMkLst>
            </pc226:cmChg>
          </p:ext>
        </pc:extLst>
      </pc:sldChg>
    </pc:docChg>
  </pc:docChgLst>
  <pc:docChgLst>
    <pc:chgData name="Jonathan Lerch (s)" userId="S::jonathan.lerch@students.fhnw.ch::6024525b-180f-4b9d-b6d4-99d05e3c23f9" providerId="AD" clId="Web-{682FE0DB-0FDC-489F-8BDB-79955757E959}"/>
    <pc:docChg chg="modSld">
      <pc:chgData name="Jonathan Lerch (s)" userId="S::jonathan.lerch@students.fhnw.ch::6024525b-180f-4b9d-b6d4-99d05e3c23f9" providerId="AD" clId="Web-{682FE0DB-0FDC-489F-8BDB-79955757E959}" dt="2022-12-10T20:51:51.373" v="4" actId="14100"/>
      <pc:docMkLst>
        <pc:docMk/>
      </pc:docMkLst>
      <pc:sldChg chg="modSp">
        <pc:chgData name="Jonathan Lerch (s)" userId="S::jonathan.lerch@students.fhnw.ch::6024525b-180f-4b9d-b6d4-99d05e3c23f9" providerId="AD" clId="Web-{682FE0DB-0FDC-489F-8BDB-79955757E959}" dt="2022-12-10T20:51:00.732" v="3" actId="20577"/>
        <pc:sldMkLst>
          <pc:docMk/>
          <pc:sldMk cId="3254356326" sldId="257"/>
        </pc:sldMkLst>
        <pc:spChg chg="mod">
          <ac:chgData name="Jonathan Lerch (s)" userId="S::jonathan.lerch@students.fhnw.ch::6024525b-180f-4b9d-b6d4-99d05e3c23f9" providerId="AD" clId="Web-{682FE0DB-0FDC-489F-8BDB-79955757E959}" dt="2022-12-10T20:51:00.732" v="3" actId="20577"/>
          <ac:spMkLst>
            <pc:docMk/>
            <pc:sldMk cId="3254356326" sldId="257"/>
            <ac:spMk id="55" creationId="{6BBBCB2E-F413-4381-8378-02FDC20EA4F6}"/>
          </ac:spMkLst>
        </pc:spChg>
      </pc:sldChg>
      <pc:sldChg chg="modSp">
        <pc:chgData name="Jonathan Lerch (s)" userId="S::jonathan.lerch@students.fhnw.ch::6024525b-180f-4b9d-b6d4-99d05e3c23f9" providerId="AD" clId="Web-{682FE0DB-0FDC-489F-8BDB-79955757E959}" dt="2022-12-10T20:51:51.373" v="4" actId="14100"/>
        <pc:sldMkLst>
          <pc:docMk/>
          <pc:sldMk cId="2414647437" sldId="289"/>
        </pc:sldMkLst>
        <pc:spChg chg="mod">
          <ac:chgData name="Jonathan Lerch (s)" userId="S::jonathan.lerch@students.fhnw.ch::6024525b-180f-4b9d-b6d4-99d05e3c23f9" providerId="AD" clId="Web-{682FE0DB-0FDC-489F-8BDB-79955757E959}" dt="2022-12-10T20:51:51.373" v="4" actId="14100"/>
          <ac:spMkLst>
            <pc:docMk/>
            <pc:sldMk cId="2414647437" sldId="289"/>
            <ac:spMk id="67" creationId="{EFA5AF66-F428-4EBE-A3A8-9F827101F023}"/>
          </ac:spMkLst>
        </pc:spChg>
      </pc:sldChg>
    </pc:docChg>
  </pc:docChgLst>
  <pc:docChgLst>
    <pc:chgData name="Nils" userId="322faba3-5c5c-4816-9daf-cd8a839b7351" providerId="ADAL" clId="{0482D8FC-E7B1-4932-8D56-A3EF9A4FF378}"/>
    <pc:docChg chg="undo custSel addSld delSld modSld sldOrd">
      <pc:chgData name="Nils" userId="322faba3-5c5c-4816-9daf-cd8a839b7351" providerId="ADAL" clId="{0482D8FC-E7B1-4932-8D56-A3EF9A4FF378}" dt="2023-06-02T14:54:23.896" v="1733" actId="20577"/>
      <pc:docMkLst>
        <pc:docMk/>
      </pc:docMkLst>
      <pc:sldChg chg="modTransition">
        <pc:chgData name="Nils" userId="322faba3-5c5c-4816-9daf-cd8a839b7351" providerId="ADAL" clId="{0482D8FC-E7B1-4932-8D56-A3EF9A4FF378}" dt="2023-06-02T12:02:29.619" v="1184"/>
        <pc:sldMkLst>
          <pc:docMk/>
          <pc:sldMk cId="3254356326" sldId="257"/>
        </pc:sldMkLst>
      </pc:sldChg>
      <pc:sldChg chg="addSp delSp modSp mod modTransition modNotesTx">
        <pc:chgData name="Nils" userId="322faba3-5c5c-4816-9daf-cd8a839b7351" providerId="ADAL" clId="{0482D8FC-E7B1-4932-8D56-A3EF9A4FF378}" dt="2023-06-02T12:02:29.619" v="1184"/>
        <pc:sldMkLst>
          <pc:docMk/>
          <pc:sldMk cId="2414647437" sldId="289"/>
        </pc:sldMkLst>
        <pc:spChg chg="del">
          <ac:chgData name="Nils" userId="322faba3-5c5c-4816-9daf-cd8a839b7351" providerId="ADAL" clId="{0482D8FC-E7B1-4932-8D56-A3EF9A4FF378}" dt="2023-06-02T10:19:16.961" v="787" actId="478"/>
          <ac:spMkLst>
            <pc:docMk/>
            <pc:sldMk cId="2414647437" sldId="289"/>
            <ac:spMk id="6" creationId="{E436AD87-8EC0-8385-84A5-A8F3BB6EBB8B}"/>
          </ac:spMkLst>
        </pc:spChg>
        <pc:spChg chg="del">
          <ac:chgData name="Nils" userId="322faba3-5c5c-4816-9daf-cd8a839b7351" providerId="ADAL" clId="{0482D8FC-E7B1-4932-8D56-A3EF9A4FF378}" dt="2023-06-02T10:19:16.961" v="787" actId="478"/>
          <ac:spMkLst>
            <pc:docMk/>
            <pc:sldMk cId="2414647437" sldId="289"/>
            <ac:spMk id="14" creationId="{C594175E-EB8E-ED43-75A6-64FDA078747D}"/>
          </ac:spMkLst>
        </pc:spChg>
        <pc:spChg chg="mod">
          <ac:chgData name="Nils" userId="322faba3-5c5c-4816-9daf-cd8a839b7351" providerId="ADAL" clId="{0482D8FC-E7B1-4932-8D56-A3EF9A4FF378}" dt="2023-06-02T11:10:26.866" v="920" actId="20577"/>
          <ac:spMkLst>
            <pc:docMk/>
            <pc:sldMk cId="2414647437" sldId="289"/>
            <ac:spMk id="17" creationId="{06605FC2-C345-0288-5282-CD19EB1FBDF2}"/>
          </ac:spMkLst>
        </pc:spChg>
        <pc:spChg chg="add del mod">
          <ac:chgData name="Nils" userId="322faba3-5c5c-4816-9daf-cd8a839b7351" providerId="ADAL" clId="{0482D8FC-E7B1-4932-8D56-A3EF9A4FF378}" dt="2023-06-02T11:09:45.979" v="892" actId="478"/>
          <ac:spMkLst>
            <pc:docMk/>
            <pc:sldMk cId="2414647437" sldId="289"/>
            <ac:spMk id="24" creationId="{1CBBAFE6-4CBC-8D5C-8A85-2C309FBBFDFD}"/>
          </ac:spMkLst>
        </pc:spChg>
        <pc:spChg chg="mod">
          <ac:chgData name="Nils" userId="322faba3-5c5c-4816-9daf-cd8a839b7351" providerId="ADAL" clId="{0482D8FC-E7B1-4932-8D56-A3EF9A4FF378}" dt="2023-06-02T11:10:16.904" v="913" actId="20577"/>
          <ac:spMkLst>
            <pc:docMk/>
            <pc:sldMk cId="2414647437" sldId="289"/>
            <ac:spMk id="67" creationId="{EFA5AF66-F428-4EBE-A3A8-9F827101F023}"/>
          </ac:spMkLst>
        </pc:spChg>
        <pc:grpChg chg="del">
          <ac:chgData name="Nils" userId="322faba3-5c5c-4816-9daf-cd8a839b7351" providerId="ADAL" clId="{0482D8FC-E7B1-4932-8D56-A3EF9A4FF378}" dt="2023-06-02T10:19:19.045" v="788" actId="478"/>
          <ac:grpSpMkLst>
            <pc:docMk/>
            <pc:sldMk cId="2414647437" sldId="289"/>
            <ac:grpSpMk id="8" creationId="{5B841B5F-1EC7-0EE2-64CF-4F9CDDB42A4A}"/>
          </ac:grpSpMkLst>
        </pc:grpChg>
        <pc:grpChg chg="del">
          <ac:chgData name="Nils" userId="322faba3-5c5c-4816-9daf-cd8a839b7351" providerId="ADAL" clId="{0482D8FC-E7B1-4932-8D56-A3EF9A4FF378}" dt="2023-06-02T10:19:16.961" v="787" actId="478"/>
          <ac:grpSpMkLst>
            <pc:docMk/>
            <pc:sldMk cId="2414647437" sldId="289"/>
            <ac:grpSpMk id="11" creationId="{F1458083-458B-1E40-4E9C-0115B498A3F6}"/>
          </ac:grpSpMkLst>
        </pc:grpChg>
        <pc:picChg chg="del">
          <ac:chgData name="Nils" userId="322faba3-5c5c-4816-9daf-cd8a839b7351" providerId="ADAL" clId="{0482D8FC-E7B1-4932-8D56-A3EF9A4FF378}" dt="2023-06-02T10:19:16.961" v="787" actId="478"/>
          <ac:picMkLst>
            <pc:docMk/>
            <pc:sldMk cId="2414647437" sldId="289"/>
            <ac:picMk id="3" creationId="{49B6F74A-C7A5-2AF1-144E-C48EE8E87BD4}"/>
          </ac:picMkLst>
        </pc:picChg>
        <pc:picChg chg="add del mod">
          <ac:chgData name="Nils" userId="322faba3-5c5c-4816-9daf-cd8a839b7351" providerId="ADAL" clId="{0482D8FC-E7B1-4932-8D56-A3EF9A4FF378}" dt="2023-06-02T10:19:16.961" v="787" actId="478"/>
          <ac:picMkLst>
            <pc:docMk/>
            <pc:sldMk cId="2414647437" sldId="289"/>
            <ac:picMk id="5" creationId="{D782860A-DC98-9303-EDAC-564D8FD42F35}"/>
          </ac:picMkLst>
        </pc:picChg>
        <pc:picChg chg="del">
          <ac:chgData name="Nils" userId="322faba3-5c5c-4816-9daf-cd8a839b7351" providerId="ADAL" clId="{0482D8FC-E7B1-4932-8D56-A3EF9A4FF378}" dt="2023-06-02T09:31:08.852" v="27" actId="478"/>
          <ac:picMkLst>
            <pc:docMk/>
            <pc:sldMk cId="2414647437" sldId="289"/>
            <ac:picMk id="7" creationId="{EBBDD5D1-8D7C-B67F-C847-ECCBCC5C1468}"/>
          </ac:picMkLst>
        </pc:picChg>
        <pc:picChg chg="del">
          <ac:chgData name="Nils" userId="322faba3-5c5c-4816-9daf-cd8a839b7351" providerId="ADAL" clId="{0482D8FC-E7B1-4932-8D56-A3EF9A4FF378}" dt="2023-06-02T10:19:16.961" v="787" actId="478"/>
          <ac:picMkLst>
            <pc:docMk/>
            <pc:sldMk cId="2414647437" sldId="289"/>
            <ac:picMk id="15" creationId="{16308673-7360-FEF4-668B-17ED3B9A184F}"/>
          </ac:picMkLst>
        </pc:picChg>
        <pc:picChg chg="add del mod">
          <ac:chgData name="Nils" userId="322faba3-5c5c-4816-9daf-cd8a839b7351" providerId="ADAL" clId="{0482D8FC-E7B1-4932-8D56-A3EF9A4FF378}" dt="2023-06-02T11:09:43.027" v="891" actId="478"/>
          <ac:picMkLst>
            <pc:docMk/>
            <pc:sldMk cId="2414647437" sldId="289"/>
            <ac:picMk id="19" creationId="{0211E348-95B8-89C3-8DF7-8C66E9BD41A7}"/>
          </ac:picMkLst>
        </pc:picChg>
        <pc:picChg chg="add del mod">
          <ac:chgData name="Nils" userId="322faba3-5c5c-4816-9daf-cd8a839b7351" providerId="ADAL" clId="{0482D8FC-E7B1-4932-8D56-A3EF9A4FF378}" dt="2023-06-02T11:09:41.624" v="890" actId="478"/>
          <ac:picMkLst>
            <pc:docMk/>
            <pc:sldMk cId="2414647437" sldId="289"/>
            <ac:picMk id="21" creationId="{7FD61F29-776C-E7F3-3C9E-6A676BA6DE87}"/>
          </ac:picMkLst>
        </pc:picChg>
        <pc:picChg chg="add del mod">
          <ac:chgData name="Nils" userId="322faba3-5c5c-4816-9daf-cd8a839b7351" providerId="ADAL" clId="{0482D8FC-E7B1-4932-8D56-A3EF9A4FF378}" dt="2023-06-02T11:09:40.342" v="889" actId="478"/>
          <ac:picMkLst>
            <pc:docMk/>
            <pc:sldMk cId="2414647437" sldId="289"/>
            <ac:picMk id="23" creationId="{1B96865E-7112-93F4-D8EB-6BE0E06028C5}"/>
          </ac:picMkLst>
        </pc:picChg>
        <pc:picChg chg="add mod">
          <ac:chgData name="Nils" userId="322faba3-5c5c-4816-9daf-cd8a839b7351" providerId="ADAL" clId="{0482D8FC-E7B1-4932-8D56-A3EF9A4FF378}" dt="2023-06-02T11:27:00.803" v="926" actId="1440"/>
          <ac:picMkLst>
            <pc:docMk/>
            <pc:sldMk cId="2414647437" sldId="289"/>
            <ac:picMk id="26" creationId="{222B36FA-3F69-0A19-1334-B3C156009BAF}"/>
          </ac:picMkLst>
        </pc:picChg>
      </pc:sldChg>
      <pc:sldChg chg="addSp delSp modSp mod modTransition">
        <pc:chgData name="Nils" userId="322faba3-5c5c-4816-9daf-cd8a839b7351" providerId="ADAL" clId="{0482D8FC-E7B1-4932-8D56-A3EF9A4FF378}" dt="2023-06-02T14:53:59.797" v="1730" actId="1076"/>
        <pc:sldMkLst>
          <pc:docMk/>
          <pc:sldMk cId="3106268911" sldId="290"/>
        </pc:sldMkLst>
        <pc:spChg chg="mod">
          <ac:chgData name="Nils" userId="322faba3-5c5c-4816-9daf-cd8a839b7351" providerId="ADAL" clId="{0482D8FC-E7B1-4932-8D56-A3EF9A4FF378}" dt="2023-06-02T09:49:05.023" v="695"/>
          <ac:spMkLst>
            <pc:docMk/>
            <pc:sldMk cId="3106268911" sldId="290"/>
            <ac:spMk id="16" creationId="{3F2FA589-2D43-0EBD-B0DB-9F1DB334509F}"/>
          </ac:spMkLst>
        </pc:spChg>
        <pc:spChg chg="mod">
          <ac:chgData name="Nils" userId="322faba3-5c5c-4816-9daf-cd8a839b7351" providerId="ADAL" clId="{0482D8FC-E7B1-4932-8D56-A3EF9A4FF378}" dt="2023-06-02T13:54:36.744" v="1314" actId="20577"/>
          <ac:spMkLst>
            <pc:docMk/>
            <pc:sldMk cId="3106268911" sldId="290"/>
            <ac:spMk id="21" creationId="{31398554-377C-35EC-BF3A-C170CBE54327}"/>
          </ac:spMkLst>
        </pc:spChg>
        <pc:spChg chg="mod">
          <ac:chgData name="Nils" userId="322faba3-5c5c-4816-9daf-cd8a839b7351" providerId="ADAL" clId="{0482D8FC-E7B1-4932-8D56-A3EF9A4FF378}" dt="2023-06-02T13:58:46.576" v="1525" actId="20578"/>
          <ac:spMkLst>
            <pc:docMk/>
            <pc:sldMk cId="3106268911" sldId="290"/>
            <ac:spMk id="28" creationId="{3F60E0D3-78D8-FC8F-D0E4-018984CB357A}"/>
          </ac:spMkLst>
        </pc:spChg>
        <pc:spChg chg="mod">
          <ac:chgData name="Nils" userId="322faba3-5c5c-4816-9daf-cd8a839b7351" providerId="ADAL" clId="{0482D8FC-E7B1-4932-8D56-A3EF9A4FF378}" dt="2023-06-02T14:02:29.388" v="1652" actId="20577"/>
          <ac:spMkLst>
            <pc:docMk/>
            <pc:sldMk cId="3106268911" sldId="290"/>
            <ac:spMk id="29" creationId="{9D955DD1-43D6-BD81-C24F-506F623DFB02}"/>
          </ac:spMkLst>
        </pc:spChg>
        <pc:grpChg chg="del">
          <ac:chgData name="Nils" userId="322faba3-5c5c-4816-9daf-cd8a839b7351" providerId="ADAL" clId="{0482D8FC-E7B1-4932-8D56-A3EF9A4FF378}" dt="2023-06-02T09:49:18.020" v="696" actId="478"/>
          <ac:grpSpMkLst>
            <pc:docMk/>
            <pc:sldMk cId="3106268911" sldId="290"/>
            <ac:grpSpMk id="3" creationId="{D42854A8-E79F-C068-0A5F-DB4D5A48250D}"/>
          </ac:grpSpMkLst>
        </pc:grpChg>
        <pc:grpChg chg="add mod">
          <ac:chgData name="Nils" userId="322faba3-5c5c-4816-9daf-cd8a839b7351" providerId="ADAL" clId="{0482D8FC-E7B1-4932-8D56-A3EF9A4FF378}" dt="2023-06-02T09:49:05.023" v="695"/>
          <ac:grpSpMkLst>
            <pc:docMk/>
            <pc:sldMk cId="3106268911" sldId="290"/>
            <ac:grpSpMk id="12" creationId="{6A458E52-12C5-1CA5-1F80-FA5255049FA5}"/>
          </ac:grpSpMkLst>
        </pc:grpChg>
        <pc:grpChg chg="add mod">
          <ac:chgData name="Nils" userId="322faba3-5c5c-4816-9daf-cd8a839b7351" providerId="ADAL" clId="{0482D8FC-E7B1-4932-8D56-A3EF9A4FF378}" dt="2023-06-02T13:58:46.576" v="1525" actId="20578"/>
          <ac:grpSpMkLst>
            <pc:docMk/>
            <pc:sldMk cId="3106268911" sldId="290"/>
            <ac:grpSpMk id="27" creationId="{BB0CB9A9-8D77-0017-D0FB-283AAF9DD075}"/>
          </ac:grpSpMkLst>
        </pc:grpChg>
        <pc:grpChg chg="del mod">
          <ac:chgData name="Nils" userId="322faba3-5c5c-4816-9daf-cd8a839b7351" providerId="ADAL" clId="{0482D8FC-E7B1-4932-8D56-A3EF9A4FF378}" dt="2023-06-02T13:24:40.152" v="1186"/>
          <ac:grpSpMkLst>
            <pc:docMk/>
            <pc:sldMk cId="3106268911" sldId="290"/>
            <ac:grpSpMk id="33" creationId="{A5BF22F8-8C72-B0E4-436D-1C97C250605A}"/>
          </ac:grpSpMkLst>
        </pc:grpChg>
        <pc:grpChg chg="del">
          <ac:chgData name="Nils" userId="322faba3-5c5c-4816-9daf-cd8a839b7351" providerId="ADAL" clId="{0482D8FC-E7B1-4932-8D56-A3EF9A4FF378}" dt="2023-06-02T09:48:19.832" v="543" actId="478"/>
          <ac:grpSpMkLst>
            <pc:docMk/>
            <pc:sldMk cId="3106268911" sldId="290"/>
            <ac:grpSpMk id="53" creationId="{B0F7E3A6-989B-4A2F-9EE2-FA81F754E7A9}"/>
          </ac:grpSpMkLst>
        </pc:grpChg>
        <pc:grpChg chg="del">
          <ac:chgData name="Nils" userId="322faba3-5c5c-4816-9daf-cd8a839b7351" providerId="ADAL" clId="{0482D8FC-E7B1-4932-8D56-A3EF9A4FF378}" dt="2023-06-02T09:48:25.391" v="545" actId="478"/>
          <ac:grpSpMkLst>
            <pc:docMk/>
            <pc:sldMk cId="3106268911" sldId="290"/>
            <ac:grpSpMk id="159" creationId="{317AED24-5156-F5A3-CC73-2F30B4EC44B1}"/>
          </ac:grpSpMkLst>
        </pc:grpChg>
        <pc:grpChg chg="del mod">
          <ac:chgData name="Nils" userId="322faba3-5c5c-4816-9daf-cd8a839b7351" providerId="ADAL" clId="{0482D8FC-E7B1-4932-8D56-A3EF9A4FF378}" dt="2023-06-02T09:48:34.482" v="566"/>
          <ac:grpSpMkLst>
            <pc:docMk/>
            <pc:sldMk cId="3106268911" sldId="290"/>
            <ac:grpSpMk id="263" creationId="{21858154-1DAE-960A-47FE-F1226297EF3A}"/>
          </ac:grpSpMkLst>
        </pc:grpChg>
        <pc:grpChg chg="del mod">
          <ac:chgData name="Nils" userId="322faba3-5c5c-4816-9daf-cd8a839b7351" providerId="ADAL" clId="{0482D8FC-E7B1-4932-8D56-A3EF9A4FF378}" dt="2023-06-02T09:48:34.482" v="570"/>
          <ac:grpSpMkLst>
            <pc:docMk/>
            <pc:sldMk cId="3106268911" sldId="290"/>
            <ac:grpSpMk id="266" creationId="{DB691FB7-4F26-FF76-33B7-9971383336EC}"/>
          </ac:grpSpMkLst>
        </pc:grpChg>
        <pc:grpChg chg="del mod">
          <ac:chgData name="Nils" userId="322faba3-5c5c-4816-9daf-cd8a839b7351" providerId="ADAL" clId="{0482D8FC-E7B1-4932-8D56-A3EF9A4FF378}" dt="2023-06-02T09:48:34.482" v="564"/>
          <ac:grpSpMkLst>
            <pc:docMk/>
            <pc:sldMk cId="3106268911" sldId="290"/>
            <ac:grpSpMk id="290" creationId="{C8CB2E25-A080-DE69-902B-E35F1D445518}"/>
          </ac:grpSpMkLst>
        </pc:grpChg>
        <pc:grpChg chg="del mod">
          <ac:chgData name="Nils" userId="322faba3-5c5c-4816-9daf-cd8a839b7351" providerId="ADAL" clId="{0482D8FC-E7B1-4932-8D56-A3EF9A4FF378}" dt="2023-06-02T09:48:48.673" v="694"/>
          <ac:grpSpMkLst>
            <pc:docMk/>
            <pc:sldMk cId="3106268911" sldId="290"/>
            <ac:grpSpMk id="349" creationId="{651B2E67-2A32-9173-4668-C3B6FB081E6D}"/>
          </ac:grpSpMkLst>
        </pc:grpChg>
        <pc:grpChg chg="del mod">
          <ac:chgData name="Nils" userId="322faba3-5c5c-4816-9daf-cd8a839b7351" providerId="ADAL" clId="{0482D8FC-E7B1-4932-8D56-A3EF9A4FF378}" dt="2023-06-02T09:48:48.673" v="688"/>
          <ac:grpSpMkLst>
            <pc:docMk/>
            <pc:sldMk cId="3106268911" sldId="290"/>
            <ac:grpSpMk id="360" creationId="{7B512C92-404D-911F-4FF3-021E044C1A1B}"/>
          </ac:grpSpMkLst>
        </pc:grpChg>
        <pc:grpChg chg="del">
          <ac:chgData name="Nils" userId="322faba3-5c5c-4816-9daf-cd8a839b7351" providerId="ADAL" clId="{0482D8FC-E7B1-4932-8D56-A3EF9A4FF378}" dt="2023-06-02T09:48:28.985" v="547" actId="478"/>
          <ac:grpSpMkLst>
            <pc:docMk/>
            <pc:sldMk cId="3106268911" sldId="290"/>
            <ac:grpSpMk id="377" creationId="{EF370117-76BB-62E9-3D96-9A4649BCC6AE}"/>
          </ac:grpSpMkLst>
        </pc:grpChg>
        <pc:grpChg chg="del">
          <ac:chgData name="Nils" userId="322faba3-5c5c-4816-9daf-cd8a839b7351" providerId="ADAL" clId="{0482D8FC-E7B1-4932-8D56-A3EF9A4FF378}" dt="2023-06-02T09:48:21.964" v="544" actId="478"/>
          <ac:grpSpMkLst>
            <pc:docMk/>
            <pc:sldMk cId="3106268911" sldId="290"/>
            <ac:grpSpMk id="381" creationId="{27157694-206C-02D3-BD80-EB2DA31D1913}"/>
          </ac:grpSpMkLst>
        </pc:grpChg>
        <pc:picChg chg="add mod">
          <ac:chgData name="Nils" userId="322faba3-5c5c-4816-9daf-cd8a839b7351" providerId="ADAL" clId="{0482D8FC-E7B1-4932-8D56-A3EF9A4FF378}" dt="2023-06-02T14:53:55.812" v="1728" actId="1076"/>
          <ac:picMkLst>
            <pc:docMk/>
            <pc:sldMk cId="3106268911" sldId="290"/>
            <ac:picMk id="44" creationId="{2EC58631-4198-F046-D454-870A3AE72863}"/>
          </ac:picMkLst>
        </pc:picChg>
        <pc:picChg chg="add mod">
          <ac:chgData name="Nils" userId="322faba3-5c5c-4816-9daf-cd8a839b7351" providerId="ADAL" clId="{0482D8FC-E7B1-4932-8D56-A3EF9A4FF378}" dt="2023-06-02T14:53:57.268" v="1729" actId="1076"/>
          <ac:picMkLst>
            <pc:docMk/>
            <pc:sldMk cId="3106268911" sldId="290"/>
            <ac:picMk id="50" creationId="{408A3E68-1DB7-FD87-C636-B4C792BD6067}"/>
          </ac:picMkLst>
        </pc:picChg>
        <pc:picChg chg="add mod">
          <ac:chgData name="Nils" userId="322faba3-5c5c-4816-9daf-cd8a839b7351" providerId="ADAL" clId="{0482D8FC-E7B1-4932-8D56-A3EF9A4FF378}" dt="2023-06-02T14:53:59.797" v="1730" actId="1076"/>
          <ac:picMkLst>
            <pc:docMk/>
            <pc:sldMk cId="3106268911" sldId="290"/>
            <ac:picMk id="66" creationId="{FD016C06-2330-85B5-05C6-D4ED1E62B09A}"/>
          </ac:picMkLst>
        </pc:picChg>
        <pc:inkChg chg="add del mod">
          <ac:chgData name="Nils" userId="322faba3-5c5c-4816-9daf-cd8a839b7351" providerId="ADAL" clId="{0482D8FC-E7B1-4932-8D56-A3EF9A4FF378}" dt="2023-06-02T13:24:40.152" v="1185"/>
          <ac:inkMkLst>
            <pc:docMk/>
            <pc:sldMk cId="3106268911" sldId="290"/>
            <ac:inkMk id="30" creationId="{A47016A1-0D05-0DCA-8B12-8FB065FFEFE0}"/>
          </ac:inkMkLst>
        </pc:inkChg>
        <pc:inkChg chg="add del mod">
          <ac:chgData name="Nils" userId="322faba3-5c5c-4816-9daf-cd8a839b7351" providerId="ADAL" clId="{0482D8FC-E7B1-4932-8D56-A3EF9A4FF378}" dt="2023-06-02T13:24:40.152" v="1187"/>
          <ac:inkMkLst>
            <pc:docMk/>
            <pc:sldMk cId="3106268911" sldId="290"/>
            <ac:inkMk id="31" creationId="{0C3B2534-2E1C-C92E-5D5B-D689590AFD6B}"/>
          </ac:inkMkLst>
        </pc:inkChg>
        <pc:inkChg chg="add del mod">
          <ac:chgData name="Nils" userId="322faba3-5c5c-4816-9daf-cd8a839b7351" providerId="ADAL" clId="{0482D8FC-E7B1-4932-8D56-A3EF9A4FF378}" dt="2023-06-02T13:24:40.152" v="1186"/>
          <ac:inkMkLst>
            <pc:docMk/>
            <pc:sldMk cId="3106268911" sldId="290"/>
            <ac:inkMk id="32" creationId="{5B579CF7-ABCA-6AC8-8371-85DED3EEBE67}"/>
          </ac:inkMkLst>
        </pc:inkChg>
        <pc:inkChg chg="add del">
          <ac:chgData name="Nils" userId="322faba3-5c5c-4816-9daf-cd8a839b7351" providerId="ADAL" clId="{0482D8FC-E7B1-4932-8D56-A3EF9A4FF378}" dt="2023-06-02T13:24:41.351" v="1188"/>
          <ac:inkMkLst>
            <pc:docMk/>
            <pc:sldMk cId="3106268911" sldId="290"/>
            <ac:inkMk id="39" creationId="{3395B4D6-7140-7048-2249-5B04347B05A2}"/>
          </ac:inkMkLst>
        </pc:inkChg>
        <pc:inkChg chg="del">
          <ac:chgData name="Nils" userId="322faba3-5c5c-4816-9daf-cd8a839b7351" providerId="ADAL" clId="{0482D8FC-E7B1-4932-8D56-A3EF9A4FF378}" dt="2023-06-02T09:48:27.329" v="546" actId="478"/>
          <ac:inkMkLst>
            <pc:docMk/>
            <pc:sldMk cId="3106268911" sldId="290"/>
            <ac:inkMk id="45" creationId="{63A92222-58E4-1546-0352-CAA4AF98FEDF}"/>
          </ac:inkMkLst>
        </pc:inkChg>
        <pc:inkChg chg="del mod">
          <ac:chgData name="Nils" userId="322faba3-5c5c-4816-9daf-cd8a839b7351" providerId="ADAL" clId="{0482D8FC-E7B1-4932-8D56-A3EF9A4FF378}" dt="2023-06-02T09:48:35.052" v="581"/>
          <ac:inkMkLst>
            <pc:docMk/>
            <pc:sldMk cId="3106268911" sldId="290"/>
            <ac:inkMk id="160" creationId="{DAB543F3-8935-EDC4-751B-01B49D609C26}"/>
          </ac:inkMkLst>
        </pc:inkChg>
        <pc:inkChg chg="del mod">
          <ac:chgData name="Nils" userId="322faba3-5c5c-4816-9daf-cd8a839b7351" providerId="ADAL" clId="{0482D8FC-E7B1-4932-8D56-A3EF9A4FF378}" dt="2023-06-02T09:48:35.052" v="580"/>
          <ac:inkMkLst>
            <pc:docMk/>
            <pc:sldMk cId="3106268911" sldId="290"/>
            <ac:inkMk id="161" creationId="{8BD74596-E14B-3A39-2621-29BB18BA092A}"/>
          </ac:inkMkLst>
        </pc:inkChg>
        <pc:inkChg chg="del mod">
          <ac:chgData name="Nils" userId="322faba3-5c5c-4816-9daf-cd8a839b7351" providerId="ADAL" clId="{0482D8FC-E7B1-4932-8D56-A3EF9A4FF378}" dt="2023-06-02T09:48:35.052" v="579"/>
          <ac:inkMkLst>
            <pc:docMk/>
            <pc:sldMk cId="3106268911" sldId="290"/>
            <ac:inkMk id="162" creationId="{1CCEDBFE-417D-C0B3-594A-13A48995FFD6}"/>
          </ac:inkMkLst>
        </pc:inkChg>
        <pc:inkChg chg="del mod">
          <ac:chgData name="Nils" userId="322faba3-5c5c-4816-9daf-cd8a839b7351" providerId="ADAL" clId="{0482D8FC-E7B1-4932-8D56-A3EF9A4FF378}" dt="2023-06-02T09:48:39.006" v="587"/>
          <ac:inkMkLst>
            <pc:docMk/>
            <pc:sldMk cId="3106268911" sldId="290"/>
            <ac:inkMk id="163" creationId="{7889C510-FAD9-D9A9-E915-201E20A99AE8}"/>
          </ac:inkMkLst>
        </pc:inkChg>
        <pc:inkChg chg="del mod">
          <ac:chgData name="Nils" userId="322faba3-5c5c-4816-9daf-cd8a839b7351" providerId="ADAL" clId="{0482D8FC-E7B1-4932-8D56-A3EF9A4FF378}" dt="2023-06-02T09:48:35.052" v="576"/>
          <ac:inkMkLst>
            <pc:docMk/>
            <pc:sldMk cId="3106268911" sldId="290"/>
            <ac:inkMk id="164" creationId="{691996FE-E873-A6A9-E1CB-E524B8141A9F}"/>
          </ac:inkMkLst>
        </pc:inkChg>
        <pc:inkChg chg="del mod">
          <ac:chgData name="Nils" userId="322faba3-5c5c-4816-9daf-cd8a839b7351" providerId="ADAL" clId="{0482D8FC-E7B1-4932-8D56-A3EF9A4FF378}" dt="2023-06-02T09:48:39.006" v="591"/>
          <ac:inkMkLst>
            <pc:docMk/>
            <pc:sldMk cId="3106268911" sldId="290"/>
            <ac:inkMk id="165" creationId="{5446019E-4A64-4EBD-5B7B-A67EB575330E}"/>
          </ac:inkMkLst>
        </pc:inkChg>
        <pc:inkChg chg="del mod">
          <ac:chgData name="Nils" userId="322faba3-5c5c-4816-9daf-cd8a839b7351" providerId="ADAL" clId="{0482D8FC-E7B1-4932-8D56-A3EF9A4FF378}" dt="2023-06-02T09:48:39.006" v="592"/>
          <ac:inkMkLst>
            <pc:docMk/>
            <pc:sldMk cId="3106268911" sldId="290"/>
            <ac:inkMk id="166" creationId="{08AE8148-089D-8ADE-1A11-76C50C73A27B}"/>
          </ac:inkMkLst>
        </pc:inkChg>
        <pc:inkChg chg="del mod">
          <ac:chgData name="Nils" userId="322faba3-5c5c-4816-9daf-cd8a839b7351" providerId="ADAL" clId="{0482D8FC-E7B1-4932-8D56-A3EF9A4FF378}" dt="2023-06-02T09:48:35.066" v="583"/>
          <ac:inkMkLst>
            <pc:docMk/>
            <pc:sldMk cId="3106268911" sldId="290"/>
            <ac:inkMk id="167" creationId="{BCA06F3C-89F8-C2C7-7BB5-2D8403D0055D}"/>
          </ac:inkMkLst>
        </pc:inkChg>
        <pc:inkChg chg="del mod">
          <ac:chgData name="Nils" userId="322faba3-5c5c-4816-9daf-cd8a839b7351" providerId="ADAL" clId="{0482D8FC-E7B1-4932-8D56-A3EF9A4FF378}" dt="2023-06-02T09:48:39.006" v="589"/>
          <ac:inkMkLst>
            <pc:docMk/>
            <pc:sldMk cId="3106268911" sldId="290"/>
            <ac:inkMk id="168" creationId="{13E729CF-8105-E488-3C69-C7A216306EBD}"/>
          </ac:inkMkLst>
        </pc:inkChg>
        <pc:inkChg chg="del mod">
          <ac:chgData name="Nils" userId="322faba3-5c5c-4816-9daf-cd8a839b7351" providerId="ADAL" clId="{0482D8FC-E7B1-4932-8D56-A3EF9A4FF378}" dt="2023-06-02T09:48:34.482" v="574"/>
          <ac:inkMkLst>
            <pc:docMk/>
            <pc:sldMk cId="3106268911" sldId="290"/>
            <ac:inkMk id="170" creationId="{33979DD5-3C23-D569-4F83-BF4D5307F799}"/>
          </ac:inkMkLst>
        </pc:inkChg>
        <pc:inkChg chg="del mod">
          <ac:chgData name="Nils" userId="322faba3-5c5c-4816-9daf-cd8a839b7351" providerId="ADAL" clId="{0482D8FC-E7B1-4932-8D56-A3EF9A4FF378}" dt="2023-06-02T09:48:35.066" v="584"/>
          <ac:inkMkLst>
            <pc:docMk/>
            <pc:sldMk cId="3106268911" sldId="290"/>
            <ac:inkMk id="171" creationId="{1933CE20-DB07-CD6B-0900-73A0F2AB6F80}"/>
          </ac:inkMkLst>
        </pc:inkChg>
        <pc:inkChg chg="del mod">
          <ac:chgData name="Nils" userId="322faba3-5c5c-4816-9daf-cd8a839b7351" providerId="ADAL" clId="{0482D8FC-E7B1-4932-8D56-A3EF9A4FF378}" dt="2023-06-02T09:48:39.006" v="586"/>
          <ac:inkMkLst>
            <pc:docMk/>
            <pc:sldMk cId="3106268911" sldId="290"/>
            <ac:inkMk id="172" creationId="{54DC249D-67CD-8ABB-8168-43FD104C0158}"/>
          </ac:inkMkLst>
        </pc:inkChg>
        <pc:inkChg chg="del mod">
          <ac:chgData name="Nils" userId="322faba3-5c5c-4816-9daf-cd8a839b7351" providerId="ADAL" clId="{0482D8FC-E7B1-4932-8D56-A3EF9A4FF378}" dt="2023-06-02T09:48:34.482" v="565"/>
          <ac:inkMkLst>
            <pc:docMk/>
            <pc:sldMk cId="3106268911" sldId="290"/>
            <ac:inkMk id="173" creationId="{B9F9C2F8-460F-70DD-C6AC-17633E13D293}"/>
          </ac:inkMkLst>
        </pc:inkChg>
        <pc:inkChg chg="del mod">
          <ac:chgData name="Nils" userId="322faba3-5c5c-4816-9daf-cd8a839b7351" providerId="ADAL" clId="{0482D8FC-E7B1-4932-8D56-A3EF9A4FF378}" dt="2023-06-02T09:48:34.482" v="568"/>
          <ac:inkMkLst>
            <pc:docMk/>
            <pc:sldMk cId="3106268911" sldId="290"/>
            <ac:inkMk id="174" creationId="{2770FD22-2FA6-2C7F-FB1F-D2227C4E3A1A}"/>
          </ac:inkMkLst>
        </pc:inkChg>
        <pc:inkChg chg="del mod">
          <ac:chgData name="Nils" userId="322faba3-5c5c-4816-9daf-cd8a839b7351" providerId="ADAL" clId="{0482D8FC-E7B1-4932-8D56-A3EF9A4FF378}" dt="2023-06-02T09:48:34.482" v="553"/>
          <ac:inkMkLst>
            <pc:docMk/>
            <pc:sldMk cId="3106268911" sldId="290"/>
            <ac:inkMk id="175" creationId="{846B1AA4-D7FC-B3B4-E4F1-6116783E175A}"/>
          </ac:inkMkLst>
        </pc:inkChg>
        <pc:inkChg chg="del mod">
          <ac:chgData name="Nils" userId="322faba3-5c5c-4816-9daf-cd8a839b7351" providerId="ADAL" clId="{0482D8FC-E7B1-4932-8D56-A3EF9A4FF378}" dt="2023-06-02T09:48:39.006" v="585"/>
          <ac:inkMkLst>
            <pc:docMk/>
            <pc:sldMk cId="3106268911" sldId="290"/>
            <ac:inkMk id="176" creationId="{48B2837C-C952-EDD8-ED4A-5045FBC23C67}"/>
          </ac:inkMkLst>
        </pc:inkChg>
        <pc:inkChg chg="del mod">
          <ac:chgData name="Nils" userId="322faba3-5c5c-4816-9daf-cd8a839b7351" providerId="ADAL" clId="{0482D8FC-E7B1-4932-8D56-A3EF9A4FF378}" dt="2023-06-02T09:48:39.006" v="593"/>
          <ac:inkMkLst>
            <pc:docMk/>
            <pc:sldMk cId="3106268911" sldId="290"/>
            <ac:inkMk id="177" creationId="{56F38159-258A-17AC-BD05-7CB4418D6227}"/>
          </ac:inkMkLst>
        </pc:inkChg>
        <pc:inkChg chg="del mod">
          <ac:chgData name="Nils" userId="322faba3-5c5c-4816-9daf-cd8a839b7351" providerId="ADAL" clId="{0482D8FC-E7B1-4932-8D56-A3EF9A4FF378}" dt="2023-06-02T09:48:39.006" v="594"/>
          <ac:inkMkLst>
            <pc:docMk/>
            <pc:sldMk cId="3106268911" sldId="290"/>
            <ac:inkMk id="178" creationId="{0C3E42ED-9E7A-CD99-9C95-940794C56202}"/>
          </ac:inkMkLst>
        </pc:inkChg>
        <pc:inkChg chg="del mod">
          <ac:chgData name="Nils" userId="322faba3-5c5c-4816-9daf-cd8a839b7351" providerId="ADAL" clId="{0482D8FC-E7B1-4932-8D56-A3EF9A4FF378}" dt="2023-06-02T09:48:39.006" v="590"/>
          <ac:inkMkLst>
            <pc:docMk/>
            <pc:sldMk cId="3106268911" sldId="290"/>
            <ac:inkMk id="179" creationId="{D36F70D9-72B9-A2F4-C7EF-61569FC0D220}"/>
          </ac:inkMkLst>
        </pc:inkChg>
        <pc:inkChg chg="del mod">
          <ac:chgData name="Nils" userId="322faba3-5c5c-4816-9daf-cd8a839b7351" providerId="ADAL" clId="{0482D8FC-E7B1-4932-8D56-A3EF9A4FF378}" dt="2023-06-02T09:48:42.821" v="607"/>
          <ac:inkMkLst>
            <pc:docMk/>
            <pc:sldMk cId="3106268911" sldId="290"/>
            <ac:inkMk id="189" creationId="{6BEE84A8-57AD-F6DF-EDF8-15491FBE904E}"/>
          </ac:inkMkLst>
        </pc:inkChg>
        <pc:inkChg chg="del mod">
          <ac:chgData name="Nils" userId="322faba3-5c5c-4816-9daf-cd8a839b7351" providerId="ADAL" clId="{0482D8FC-E7B1-4932-8D56-A3EF9A4FF378}" dt="2023-06-02T09:48:42.833" v="618"/>
          <ac:inkMkLst>
            <pc:docMk/>
            <pc:sldMk cId="3106268911" sldId="290"/>
            <ac:inkMk id="190" creationId="{E4D46245-9975-7174-D003-B7D5CC6DF31F}"/>
          </ac:inkMkLst>
        </pc:inkChg>
        <pc:inkChg chg="del mod">
          <ac:chgData name="Nils" userId="322faba3-5c5c-4816-9daf-cd8a839b7351" providerId="ADAL" clId="{0482D8FC-E7B1-4932-8D56-A3EF9A4FF378}" dt="2023-06-02T09:48:42.821" v="597"/>
          <ac:inkMkLst>
            <pc:docMk/>
            <pc:sldMk cId="3106268911" sldId="290"/>
            <ac:inkMk id="191" creationId="{B6323FF2-30EF-9F79-812D-5F9F868FFB69}"/>
          </ac:inkMkLst>
        </pc:inkChg>
        <pc:inkChg chg="del mod">
          <ac:chgData name="Nils" userId="322faba3-5c5c-4816-9daf-cd8a839b7351" providerId="ADAL" clId="{0482D8FC-E7B1-4932-8D56-A3EF9A4FF378}" dt="2023-06-02T09:48:42.821" v="596"/>
          <ac:inkMkLst>
            <pc:docMk/>
            <pc:sldMk cId="3106268911" sldId="290"/>
            <ac:inkMk id="192" creationId="{681E86A0-ED3E-3BE7-2847-B2E606563316}"/>
          </ac:inkMkLst>
        </pc:inkChg>
        <pc:inkChg chg="del">
          <ac:chgData name="Nils" userId="322faba3-5c5c-4816-9daf-cd8a839b7351" providerId="ADAL" clId="{0482D8FC-E7B1-4932-8D56-A3EF9A4FF378}" dt="2023-06-02T09:48:34.482" v="549"/>
          <ac:inkMkLst>
            <pc:docMk/>
            <pc:sldMk cId="3106268911" sldId="290"/>
            <ac:inkMk id="193" creationId="{EB46C1D9-164F-161E-556A-5859CA2055D4}"/>
          </ac:inkMkLst>
        </pc:inkChg>
        <pc:inkChg chg="del mod">
          <ac:chgData name="Nils" userId="322faba3-5c5c-4816-9daf-cd8a839b7351" providerId="ADAL" clId="{0482D8FC-E7B1-4932-8D56-A3EF9A4FF378}" dt="2023-06-02T09:48:34.482" v="572"/>
          <ac:inkMkLst>
            <pc:docMk/>
            <pc:sldMk cId="3106268911" sldId="290"/>
            <ac:inkMk id="194" creationId="{4746A72D-E04C-1E73-0B44-FB9209931C64}"/>
          </ac:inkMkLst>
        </pc:inkChg>
        <pc:inkChg chg="del mod">
          <ac:chgData name="Nils" userId="322faba3-5c5c-4816-9daf-cd8a839b7351" providerId="ADAL" clId="{0482D8FC-E7B1-4932-8D56-A3EF9A4FF378}" dt="2023-06-02T09:48:34.482" v="550"/>
          <ac:inkMkLst>
            <pc:docMk/>
            <pc:sldMk cId="3106268911" sldId="290"/>
            <ac:inkMk id="195" creationId="{CB88F75D-728D-514D-29F7-94A69696F6F8}"/>
          </ac:inkMkLst>
        </pc:inkChg>
        <pc:inkChg chg="del mod">
          <ac:chgData name="Nils" userId="322faba3-5c5c-4816-9daf-cd8a839b7351" providerId="ADAL" clId="{0482D8FC-E7B1-4932-8D56-A3EF9A4FF378}" dt="2023-06-02T09:48:34.482" v="560"/>
          <ac:inkMkLst>
            <pc:docMk/>
            <pc:sldMk cId="3106268911" sldId="290"/>
            <ac:inkMk id="196" creationId="{7FFDDAA2-BA02-23F6-84C7-68995DC48647}"/>
          </ac:inkMkLst>
        </pc:inkChg>
        <pc:inkChg chg="del mod">
          <ac:chgData name="Nils" userId="322faba3-5c5c-4816-9daf-cd8a839b7351" providerId="ADAL" clId="{0482D8FC-E7B1-4932-8D56-A3EF9A4FF378}" dt="2023-06-02T09:48:35.052" v="578"/>
          <ac:inkMkLst>
            <pc:docMk/>
            <pc:sldMk cId="3106268911" sldId="290"/>
            <ac:inkMk id="197" creationId="{E1CEDBC2-5991-E62F-9A0F-F75F9FCD206A}"/>
          </ac:inkMkLst>
        </pc:inkChg>
        <pc:inkChg chg="del mod">
          <ac:chgData name="Nils" userId="322faba3-5c5c-4816-9daf-cd8a839b7351" providerId="ADAL" clId="{0482D8FC-E7B1-4932-8D56-A3EF9A4FF378}" dt="2023-06-02T09:48:35.052" v="582"/>
          <ac:inkMkLst>
            <pc:docMk/>
            <pc:sldMk cId="3106268911" sldId="290"/>
            <ac:inkMk id="198" creationId="{543AFB6B-A72E-61CA-4D6B-0204B40EBDA7}"/>
          </ac:inkMkLst>
        </pc:inkChg>
        <pc:inkChg chg="del mod">
          <ac:chgData name="Nils" userId="322faba3-5c5c-4816-9daf-cd8a839b7351" providerId="ADAL" clId="{0482D8FC-E7B1-4932-8D56-A3EF9A4FF378}" dt="2023-06-02T09:48:42.833" v="621"/>
          <ac:inkMkLst>
            <pc:docMk/>
            <pc:sldMk cId="3106268911" sldId="290"/>
            <ac:inkMk id="199" creationId="{E87BC3F5-C0AB-925D-DDA9-A88EA1242D5B}"/>
          </ac:inkMkLst>
        </pc:inkChg>
        <pc:inkChg chg="del mod">
          <ac:chgData name="Nils" userId="322faba3-5c5c-4816-9daf-cd8a839b7351" providerId="ADAL" clId="{0482D8FC-E7B1-4932-8D56-A3EF9A4FF378}" dt="2023-06-02T09:48:34.482" v="558"/>
          <ac:inkMkLst>
            <pc:docMk/>
            <pc:sldMk cId="3106268911" sldId="290"/>
            <ac:inkMk id="200" creationId="{7500ADE6-5F1F-525B-DD48-E6C556167D68}"/>
          </ac:inkMkLst>
        </pc:inkChg>
        <pc:inkChg chg="del mod">
          <ac:chgData name="Nils" userId="322faba3-5c5c-4816-9daf-cd8a839b7351" providerId="ADAL" clId="{0482D8FC-E7B1-4932-8D56-A3EF9A4FF378}" dt="2023-06-02T09:48:34.482" v="551"/>
          <ac:inkMkLst>
            <pc:docMk/>
            <pc:sldMk cId="3106268911" sldId="290"/>
            <ac:inkMk id="201" creationId="{DA13B452-CA71-ACA9-F009-A0B72FE3D859}"/>
          </ac:inkMkLst>
        </pc:inkChg>
        <pc:inkChg chg="del mod">
          <ac:chgData name="Nils" userId="322faba3-5c5c-4816-9daf-cd8a839b7351" providerId="ADAL" clId="{0482D8FC-E7B1-4932-8D56-A3EF9A4FF378}" dt="2023-06-02T09:48:35.052" v="577"/>
          <ac:inkMkLst>
            <pc:docMk/>
            <pc:sldMk cId="3106268911" sldId="290"/>
            <ac:inkMk id="202" creationId="{D6B928AA-063B-C887-E31C-3D61E7710463}"/>
          </ac:inkMkLst>
        </pc:inkChg>
        <pc:inkChg chg="del">
          <ac:chgData name="Nils" userId="322faba3-5c5c-4816-9daf-cd8a839b7351" providerId="ADAL" clId="{0482D8FC-E7B1-4932-8D56-A3EF9A4FF378}" dt="2023-06-02T09:48:42.821" v="604"/>
          <ac:inkMkLst>
            <pc:docMk/>
            <pc:sldMk cId="3106268911" sldId="290"/>
            <ac:inkMk id="204" creationId="{91E440CC-D4F7-695F-8AB9-F16B255E56D6}"/>
          </ac:inkMkLst>
        </pc:inkChg>
        <pc:inkChg chg="del">
          <ac:chgData name="Nils" userId="322faba3-5c5c-4816-9daf-cd8a839b7351" providerId="ADAL" clId="{0482D8FC-E7B1-4932-8D56-A3EF9A4FF378}" dt="2023-06-02T09:48:42.831" v="612"/>
          <ac:inkMkLst>
            <pc:docMk/>
            <pc:sldMk cId="3106268911" sldId="290"/>
            <ac:inkMk id="205" creationId="{CCBF7B60-A5D4-F762-CEBF-49C5DD9DDA74}"/>
          </ac:inkMkLst>
        </pc:inkChg>
        <pc:inkChg chg="del">
          <ac:chgData name="Nils" userId="322faba3-5c5c-4816-9daf-cd8a839b7351" providerId="ADAL" clId="{0482D8FC-E7B1-4932-8D56-A3EF9A4FF378}" dt="2023-06-02T09:48:42.821" v="595"/>
          <ac:inkMkLst>
            <pc:docMk/>
            <pc:sldMk cId="3106268911" sldId="290"/>
            <ac:inkMk id="206" creationId="{71C524CF-DB0D-3DFA-B06D-175F740D7189}"/>
          </ac:inkMkLst>
        </pc:inkChg>
        <pc:inkChg chg="del">
          <ac:chgData name="Nils" userId="322faba3-5c5c-4816-9daf-cd8a839b7351" providerId="ADAL" clId="{0482D8FC-E7B1-4932-8D56-A3EF9A4FF378}" dt="2023-06-02T09:48:42.821" v="601"/>
          <ac:inkMkLst>
            <pc:docMk/>
            <pc:sldMk cId="3106268911" sldId="290"/>
            <ac:inkMk id="207" creationId="{59D613F7-9F55-7F60-3886-4CEB8C2DED16}"/>
          </ac:inkMkLst>
        </pc:inkChg>
        <pc:inkChg chg="del">
          <ac:chgData name="Nils" userId="322faba3-5c5c-4816-9daf-cd8a839b7351" providerId="ADAL" clId="{0482D8FC-E7B1-4932-8D56-A3EF9A4FF378}" dt="2023-06-02T09:48:34.482" v="571"/>
          <ac:inkMkLst>
            <pc:docMk/>
            <pc:sldMk cId="3106268911" sldId="290"/>
            <ac:inkMk id="208" creationId="{05A5DE51-0B5C-B9B1-7245-0444A1C3DDA2}"/>
          </ac:inkMkLst>
        </pc:inkChg>
        <pc:inkChg chg="del">
          <ac:chgData name="Nils" userId="322faba3-5c5c-4816-9daf-cd8a839b7351" providerId="ADAL" clId="{0482D8FC-E7B1-4932-8D56-A3EF9A4FF378}" dt="2023-06-02T09:48:42.831" v="608"/>
          <ac:inkMkLst>
            <pc:docMk/>
            <pc:sldMk cId="3106268911" sldId="290"/>
            <ac:inkMk id="210" creationId="{CABE5D88-DBFE-B08D-BEE3-BCEB73BB8C64}"/>
          </ac:inkMkLst>
        </pc:inkChg>
        <pc:inkChg chg="del">
          <ac:chgData name="Nils" userId="322faba3-5c5c-4816-9daf-cd8a839b7351" providerId="ADAL" clId="{0482D8FC-E7B1-4932-8D56-A3EF9A4FF378}" dt="2023-06-02T09:48:42.831" v="613"/>
          <ac:inkMkLst>
            <pc:docMk/>
            <pc:sldMk cId="3106268911" sldId="290"/>
            <ac:inkMk id="211" creationId="{7980407D-FD62-F34C-B263-2EADD253B8FF}"/>
          </ac:inkMkLst>
        </pc:inkChg>
        <pc:inkChg chg="del">
          <ac:chgData name="Nils" userId="322faba3-5c5c-4816-9daf-cd8a839b7351" providerId="ADAL" clId="{0482D8FC-E7B1-4932-8D56-A3EF9A4FF378}" dt="2023-06-02T09:48:34.482" v="554"/>
          <ac:inkMkLst>
            <pc:docMk/>
            <pc:sldMk cId="3106268911" sldId="290"/>
            <ac:inkMk id="212" creationId="{1A7831EE-BAED-A9CE-261F-9515C0F537BD}"/>
          </ac:inkMkLst>
        </pc:inkChg>
        <pc:inkChg chg="del">
          <ac:chgData name="Nils" userId="322faba3-5c5c-4816-9daf-cd8a839b7351" providerId="ADAL" clId="{0482D8FC-E7B1-4932-8D56-A3EF9A4FF378}" dt="2023-06-02T09:48:42.821" v="600"/>
          <ac:inkMkLst>
            <pc:docMk/>
            <pc:sldMk cId="3106268911" sldId="290"/>
            <ac:inkMk id="214" creationId="{1B1AAB36-6517-1DBC-1AF5-DFA39699849D}"/>
          </ac:inkMkLst>
        </pc:inkChg>
        <pc:inkChg chg="del">
          <ac:chgData name="Nils" userId="322faba3-5c5c-4816-9daf-cd8a839b7351" providerId="ADAL" clId="{0482D8FC-E7B1-4932-8D56-A3EF9A4FF378}" dt="2023-06-02T09:48:42.833" v="623"/>
          <ac:inkMkLst>
            <pc:docMk/>
            <pc:sldMk cId="3106268911" sldId="290"/>
            <ac:inkMk id="215" creationId="{7C648D95-EBC3-ADBD-BB57-C9128BD39793}"/>
          </ac:inkMkLst>
        </pc:inkChg>
        <pc:inkChg chg="del">
          <ac:chgData name="Nils" userId="322faba3-5c5c-4816-9daf-cd8a839b7351" providerId="ADAL" clId="{0482D8FC-E7B1-4932-8D56-A3EF9A4FF378}" dt="2023-06-02T09:48:42.831" v="614"/>
          <ac:inkMkLst>
            <pc:docMk/>
            <pc:sldMk cId="3106268911" sldId="290"/>
            <ac:inkMk id="216" creationId="{8DBFCBE6-AC78-7489-D7D8-DB031811AF4F}"/>
          </ac:inkMkLst>
        </pc:inkChg>
        <pc:inkChg chg="del">
          <ac:chgData name="Nils" userId="322faba3-5c5c-4816-9daf-cd8a839b7351" providerId="ADAL" clId="{0482D8FC-E7B1-4932-8D56-A3EF9A4FF378}" dt="2023-06-02T09:48:42.833" v="619"/>
          <ac:inkMkLst>
            <pc:docMk/>
            <pc:sldMk cId="3106268911" sldId="290"/>
            <ac:inkMk id="217" creationId="{2E86FA5D-DB54-34D5-8536-2A2A04272F93}"/>
          </ac:inkMkLst>
        </pc:inkChg>
        <pc:inkChg chg="del">
          <ac:chgData name="Nils" userId="322faba3-5c5c-4816-9daf-cd8a839b7351" providerId="ADAL" clId="{0482D8FC-E7B1-4932-8D56-A3EF9A4FF378}" dt="2023-06-02T09:48:42.821" v="599"/>
          <ac:inkMkLst>
            <pc:docMk/>
            <pc:sldMk cId="3106268911" sldId="290"/>
            <ac:inkMk id="218" creationId="{99357E56-B783-4DD3-D51E-4EEEE80E8038}"/>
          </ac:inkMkLst>
        </pc:inkChg>
        <pc:inkChg chg="del">
          <ac:chgData name="Nils" userId="322faba3-5c5c-4816-9daf-cd8a839b7351" providerId="ADAL" clId="{0482D8FC-E7B1-4932-8D56-A3EF9A4FF378}" dt="2023-06-02T09:48:42.831" v="609"/>
          <ac:inkMkLst>
            <pc:docMk/>
            <pc:sldMk cId="3106268911" sldId="290"/>
            <ac:inkMk id="219" creationId="{4FC14673-5DD5-0B24-C070-A985FE1E4AA8}"/>
          </ac:inkMkLst>
        </pc:inkChg>
        <pc:inkChg chg="del">
          <ac:chgData name="Nils" userId="322faba3-5c5c-4816-9daf-cd8a839b7351" providerId="ADAL" clId="{0482D8FC-E7B1-4932-8D56-A3EF9A4FF378}" dt="2023-06-02T09:48:42.821" v="602"/>
          <ac:inkMkLst>
            <pc:docMk/>
            <pc:sldMk cId="3106268911" sldId="290"/>
            <ac:inkMk id="220" creationId="{7DE0D620-A8EF-F113-0431-B52C4ED1444C}"/>
          </ac:inkMkLst>
        </pc:inkChg>
        <pc:inkChg chg="del">
          <ac:chgData name="Nils" userId="322faba3-5c5c-4816-9daf-cd8a839b7351" providerId="ADAL" clId="{0482D8FC-E7B1-4932-8D56-A3EF9A4FF378}" dt="2023-06-02T09:48:42.821" v="598"/>
          <ac:inkMkLst>
            <pc:docMk/>
            <pc:sldMk cId="3106268911" sldId="290"/>
            <ac:inkMk id="221" creationId="{F29BF35E-16CF-5353-2FA4-CFC12DA818EB}"/>
          </ac:inkMkLst>
        </pc:inkChg>
        <pc:inkChg chg="del">
          <ac:chgData name="Nils" userId="322faba3-5c5c-4816-9daf-cd8a839b7351" providerId="ADAL" clId="{0482D8FC-E7B1-4932-8D56-A3EF9A4FF378}" dt="2023-06-02T09:48:42.833" v="615"/>
          <ac:inkMkLst>
            <pc:docMk/>
            <pc:sldMk cId="3106268911" sldId="290"/>
            <ac:inkMk id="222" creationId="{7E22A05E-4B35-AD0F-FFC4-37C652B7742F}"/>
          </ac:inkMkLst>
        </pc:inkChg>
        <pc:inkChg chg="del">
          <ac:chgData name="Nils" userId="322faba3-5c5c-4816-9daf-cd8a839b7351" providerId="ADAL" clId="{0482D8FC-E7B1-4932-8D56-A3EF9A4FF378}" dt="2023-06-02T09:48:42.833" v="616"/>
          <ac:inkMkLst>
            <pc:docMk/>
            <pc:sldMk cId="3106268911" sldId="290"/>
            <ac:inkMk id="223" creationId="{96A8321B-7965-F33B-D4BD-64EA42A81326}"/>
          </ac:inkMkLst>
        </pc:inkChg>
        <pc:inkChg chg="del">
          <ac:chgData name="Nils" userId="322faba3-5c5c-4816-9daf-cd8a839b7351" providerId="ADAL" clId="{0482D8FC-E7B1-4932-8D56-A3EF9A4FF378}" dt="2023-06-02T09:48:42.831" v="611"/>
          <ac:inkMkLst>
            <pc:docMk/>
            <pc:sldMk cId="3106268911" sldId="290"/>
            <ac:inkMk id="224" creationId="{963E0806-2AF5-7B37-AD9A-FCEADAF27FEC}"/>
          </ac:inkMkLst>
        </pc:inkChg>
        <pc:inkChg chg="del">
          <ac:chgData name="Nils" userId="322faba3-5c5c-4816-9daf-cd8a839b7351" providerId="ADAL" clId="{0482D8FC-E7B1-4932-8D56-A3EF9A4FF378}" dt="2023-06-02T09:48:42.833" v="620"/>
          <ac:inkMkLst>
            <pc:docMk/>
            <pc:sldMk cId="3106268911" sldId="290"/>
            <ac:inkMk id="225" creationId="{AE00C434-AEBE-4577-5FE5-BF9617009EDE}"/>
          </ac:inkMkLst>
        </pc:inkChg>
        <pc:inkChg chg="del">
          <ac:chgData name="Nils" userId="322faba3-5c5c-4816-9daf-cd8a839b7351" providerId="ADAL" clId="{0482D8FC-E7B1-4932-8D56-A3EF9A4FF378}" dt="2023-06-02T09:48:42.831" v="610"/>
          <ac:inkMkLst>
            <pc:docMk/>
            <pc:sldMk cId="3106268911" sldId="290"/>
            <ac:inkMk id="226" creationId="{64E71D39-0993-807E-5F25-427F88FD8127}"/>
          </ac:inkMkLst>
        </pc:inkChg>
        <pc:inkChg chg="del">
          <ac:chgData name="Nils" userId="322faba3-5c5c-4816-9daf-cd8a839b7351" providerId="ADAL" clId="{0482D8FC-E7B1-4932-8D56-A3EF9A4FF378}" dt="2023-06-02T09:48:42.833" v="617"/>
          <ac:inkMkLst>
            <pc:docMk/>
            <pc:sldMk cId="3106268911" sldId="290"/>
            <ac:inkMk id="227" creationId="{853C1DFC-A1FD-DD2C-5E30-F65437508ECC}"/>
          </ac:inkMkLst>
        </pc:inkChg>
        <pc:inkChg chg="del">
          <ac:chgData name="Nils" userId="322faba3-5c5c-4816-9daf-cd8a839b7351" providerId="ADAL" clId="{0482D8FC-E7B1-4932-8D56-A3EF9A4FF378}" dt="2023-06-02T09:48:42.833" v="622"/>
          <ac:inkMkLst>
            <pc:docMk/>
            <pc:sldMk cId="3106268911" sldId="290"/>
            <ac:inkMk id="229" creationId="{62DB1105-7183-53AF-6835-CAE5A13526DC}"/>
          </ac:inkMkLst>
        </pc:inkChg>
        <pc:inkChg chg="del">
          <ac:chgData name="Nils" userId="322faba3-5c5c-4816-9daf-cd8a839b7351" providerId="ADAL" clId="{0482D8FC-E7B1-4932-8D56-A3EF9A4FF378}" dt="2023-06-02T09:48:42.821" v="605"/>
          <ac:inkMkLst>
            <pc:docMk/>
            <pc:sldMk cId="3106268911" sldId="290"/>
            <ac:inkMk id="230" creationId="{217023FD-D8E1-3755-F557-06DBB6A263C9}"/>
          </ac:inkMkLst>
        </pc:inkChg>
        <pc:inkChg chg="del">
          <ac:chgData name="Nils" userId="322faba3-5c5c-4816-9daf-cd8a839b7351" providerId="ADAL" clId="{0482D8FC-E7B1-4932-8D56-A3EF9A4FF378}" dt="2023-06-02T09:48:42.821" v="606"/>
          <ac:inkMkLst>
            <pc:docMk/>
            <pc:sldMk cId="3106268911" sldId="290"/>
            <ac:inkMk id="231" creationId="{5921C101-B952-D32B-97F3-9A55CE9A441B}"/>
          </ac:inkMkLst>
        </pc:inkChg>
        <pc:inkChg chg="del">
          <ac:chgData name="Nils" userId="322faba3-5c5c-4816-9daf-cd8a839b7351" providerId="ADAL" clId="{0482D8FC-E7B1-4932-8D56-A3EF9A4FF378}" dt="2023-06-02T09:48:34.482" v="563"/>
          <ac:inkMkLst>
            <pc:docMk/>
            <pc:sldMk cId="3106268911" sldId="290"/>
            <ac:inkMk id="232" creationId="{98CC6799-A091-3792-5966-E6349126B3EB}"/>
          </ac:inkMkLst>
        </pc:inkChg>
        <pc:inkChg chg="del">
          <ac:chgData name="Nils" userId="322faba3-5c5c-4816-9daf-cd8a839b7351" providerId="ADAL" clId="{0482D8FC-E7B1-4932-8D56-A3EF9A4FF378}" dt="2023-06-02T09:48:34.482" v="569"/>
          <ac:inkMkLst>
            <pc:docMk/>
            <pc:sldMk cId="3106268911" sldId="290"/>
            <ac:inkMk id="233" creationId="{414EB0B7-FCBC-2058-1110-F8B40CD19F02}"/>
          </ac:inkMkLst>
        </pc:inkChg>
        <pc:inkChg chg="del">
          <ac:chgData name="Nils" userId="322faba3-5c5c-4816-9daf-cd8a839b7351" providerId="ADAL" clId="{0482D8FC-E7B1-4932-8D56-A3EF9A4FF378}" dt="2023-06-02T09:48:42.821" v="603"/>
          <ac:inkMkLst>
            <pc:docMk/>
            <pc:sldMk cId="3106268911" sldId="290"/>
            <ac:inkMk id="234" creationId="{A58F870F-9AE3-6A60-1DB8-E11415E3148C}"/>
          </ac:inkMkLst>
        </pc:inkChg>
        <pc:inkChg chg="del">
          <ac:chgData name="Nils" userId="322faba3-5c5c-4816-9daf-cd8a839b7351" providerId="ADAL" clId="{0482D8FC-E7B1-4932-8D56-A3EF9A4FF378}" dt="2023-06-02T09:48:34.482" v="562"/>
          <ac:inkMkLst>
            <pc:docMk/>
            <pc:sldMk cId="3106268911" sldId="290"/>
            <ac:inkMk id="236" creationId="{CCD46F99-8ED2-8430-6184-995302E19175}"/>
          </ac:inkMkLst>
        </pc:inkChg>
        <pc:inkChg chg="del">
          <ac:chgData name="Nils" userId="322faba3-5c5c-4816-9daf-cd8a839b7351" providerId="ADAL" clId="{0482D8FC-E7B1-4932-8D56-A3EF9A4FF378}" dt="2023-06-02T09:48:34.482" v="555"/>
          <ac:inkMkLst>
            <pc:docMk/>
            <pc:sldMk cId="3106268911" sldId="290"/>
            <ac:inkMk id="237" creationId="{131AD2CB-D1B6-31DB-3884-3530CFCFD532}"/>
          </ac:inkMkLst>
        </pc:inkChg>
        <pc:inkChg chg="del">
          <ac:chgData name="Nils" userId="322faba3-5c5c-4816-9daf-cd8a839b7351" providerId="ADAL" clId="{0482D8FC-E7B1-4932-8D56-A3EF9A4FF378}" dt="2023-06-02T09:48:44.107" v="629"/>
          <ac:inkMkLst>
            <pc:docMk/>
            <pc:sldMk cId="3106268911" sldId="290"/>
            <ac:inkMk id="245" creationId="{FC2EE381-35D3-BE54-BBF8-AF2877CC211A}"/>
          </ac:inkMkLst>
        </pc:inkChg>
        <pc:inkChg chg="del">
          <ac:chgData name="Nils" userId="322faba3-5c5c-4816-9daf-cd8a839b7351" providerId="ADAL" clId="{0482D8FC-E7B1-4932-8D56-A3EF9A4FF378}" dt="2023-06-02T09:48:44.107" v="625"/>
          <ac:inkMkLst>
            <pc:docMk/>
            <pc:sldMk cId="3106268911" sldId="290"/>
            <ac:inkMk id="246" creationId="{0EB1C0F5-7FCB-0A50-B1C7-D15FA7ECBF27}"/>
          </ac:inkMkLst>
        </pc:inkChg>
        <pc:inkChg chg="del">
          <ac:chgData name="Nils" userId="322faba3-5c5c-4816-9daf-cd8a839b7351" providerId="ADAL" clId="{0482D8FC-E7B1-4932-8D56-A3EF9A4FF378}" dt="2023-06-02T09:48:44.118" v="630"/>
          <ac:inkMkLst>
            <pc:docMk/>
            <pc:sldMk cId="3106268911" sldId="290"/>
            <ac:inkMk id="247" creationId="{67B52682-A1D0-812C-7055-4103E8D0C834}"/>
          </ac:inkMkLst>
        </pc:inkChg>
        <pc:inkChg chg="del">
          <ac:chgData name="Nils" userId="322faba3-5c5c-4816-9daf-cd8a839b7351" providerId="ADAL" clId="{0482D8FC-E7B1-4932-8D56-A3EF9A4FF378}" dt="2023-06-02T09:48:44.118" v="633"/>
          <ac:inkMkLst>
            <pc:docMk/>
            <pc:sldMk cId="3106268911" sldId="290"/>
            <ac:inkMk id="249" creationId="{D8F0ECDE-5420-83D2-2DCD-245B572FA053}"/>
          </ac:inkMkLst>
        </pc:inkChg>
        <pc:inkChg chg="del">
          <ac:chgData name="Nils" userId="322faba3-5c5c-4816-9daf-cd8a839b7351" providerId="ADAL" clId="{0482D8FC-E7B1-4932-8D56-A3EF9A4FF378}" dt="2023-06-02T09:48:34.482" v="556"/>
          <ac:inkMkLst>
            <pc:docMk/>
            <pc:sldMk cId="3106268911" sldId="290"/>
            <ac:inkMk id="250" creationId="{8F3F4761-01C4-A720-F8A9-52336F9A0ED1}"/>
          </ac:inkMkLst>
        </pc:inkChg>
        <pc:inkChg chg="del">
          <ac:chgData name="Nils" userId="322faba3-5c5c-4816-9daf-cd8a839b7351" providerId="ADAL" clId="{0482D8FC-E7B1-4932-8D56-A3EF9A4FF378}" dt="2023-06-02T09:48:44.107" v="627"/>
          <ac:inkMkLst>
            <pc:docMk/>
            <pc:sldMk cId="3106268911" sldId="290"/>
            <ac:inkMk id="251" creationId="{236D3963-A5AA-EF73-FA31-C7739FE67CCD}"/>
          </ac:inkMkLst>
        </pc:inkChg>
        <pc:inkChg chg="del">
          <ac:chgData name="Nils" userId="322faba3-5c5c-4816-9daf-cd8a839b7351" providerId="ADAL" clId="{0482D8FC-E7B1-4932-8D56-A3EF9A4FF378}" dt="2023-06-02T09:48:44.118" v="632"/>
          <ac:inkMkLst>
            <pc:docMk/>
            <pc:sldMk cId="3106268911" sldId="290"/>
            <ac:inkMk id="252" creationId="{6FEAA3B4-E197-8187-B2AD-44D37CDC06BA}"/>
          </ac:inkMkLst>
        </pc:inkChg>
        <pc:inkChg chg="del">
          <ac:chgData name="Nils" userId="322faba3-5c5c-4816-9daf-cd8a839b7351" providerId="ADAL" clId="{0482D8FC-E7B1-4932-8D56-A3EF9A4FF378}" dt="2023-06-02T09:48:44.119" v="636"/>
          <ac:inkMkLst>
            <pc:docMk/>
            <pc:sldMk cId="3106268911" sldId="290"/>
            <ac:inkMk id="253" creationId="{16EC948B-E1A6-1CB9-CB3D-BB90BD7FE771}"/>
          </ac:inkMkLst>
        </pc:inkChg>
        <pc:inkChg chg="del">
          <ac:chgData name="Nils" userId="322faba3-5c5c-4816-9daf-cd8a839b7351" providerId="ADAL" clId="{0482D8FC-E7B1-4932-8D56-A3EF9A4FF378}" dt="2023-06-02T09:48:44.120" v="638"/>
          <ac:inkMkLst>
            <pc:docMk/>
            <pc:sldMk cId="3106268911" sldId="290"/>
            <ac:inkMk id="254" creationId="{27295B50-225D-9BC8-1B36-891EB7B0A984}"/>
          </ac:inkMkLst>
        </pc:inkChg>
        <pc:inkChg chg="del">
          <ac:chgData name="Nils" userId="322faba3-5c5c-4816-9daf-cd8a839b7351" providerId="ADAL" clId="{0482D8FC-E7B1-4932-8D56-A3EF9A4FF378}" dt="2023-06-02T09:48:44.107" v="628"/>
          <ac:inkMkLst>
            <pc:docMk/>
            <pc:sldMk cId="3106268911" sldId="290"/>
            <ac:inkMk id="255" creationId="{791597E7-B509-8DD7-3BE1-37CECA5757F5}"/>
          </ac:inkMkLst>
        </pc:inkChg>
        <pc:inkChg chg="del">
          <ac:chgData name="Nils" userId="322faba3-5c5c-4816-9daf-cd8a839b7351" providerId="ADAL" clId="{0482D8FC-E7B1-4932-8D56-A3EF9A4FF378}" dt="2023-06-02T09:48:44.107" v="626"/>
          <ac:inkMkLst>
            <pc:docMk/>
            <pc:sldMk cId="3106268911" sldId="290"/>
            <ac:inkMk id="256" creationId="{B744C227-D0B2-BAFE-DF98-9A95E68F6D4C}"/>
          </ac:inkMkLst>
        </pc:inkChg>
        <pc:inkChg chg="del">
          <ac:chgData name="Nils" userId="322faba3-5c5c-4816-9daf-cd8a839b7351" providerId="ADAL" clId="{0482D8FC-E7B1-4932-8D56-A3EF9A4FF378}" dt="2023-06-02T09:48:44.119" v="634"/>
          <ac:inkMkLst>
            <pc:docMk/>
            <pc:sldMk cId="3106268911" sldId="290"/>
            <ac:inkMk id="257" creationId="{91C0C472-78C2-90B9-75F7-ADA1D6C7930C}"/>
          </ac:inkMkLst>
        </pc:inkChg>
        <pc:inkChg chg="del mod">
          <ac:chgData name="Nils" userId="322faba3-5c5c-4816-9daf-cd8a839b7351" providerId="ADAL" clId="{0482D8FC-E7B1-4932-8D56-A3EF9A4FF378}" dt="2023-06-02T09:48:34.482" v="566"/>
          <ac:inkMkLst>
            <pc:docMk/>
            <pc:sldMk cId="3106268911" sldId="290"/>
            <ac:inkMk id="259" creationId="{66D6BB1D-8CA4-2676-8F4A-CBA94D0889C4}"/>
          </ac:inkMkLst>
        </pc:inkChg>
        <pc:inkChg chg="del">
          <ac:chgData name="Nils" userId="322faba3-5c5c-4816-9daf-cd8a839b7351" providerId="ADAL" clId="{0482D8FC-E7B1-4932-8D56-A3EF9A4FF378}" dt="2023-06-02T09:48:34.482" v="552"/>
          <ac:inkMkLst>
            <pc:docMk/>
            <pc:sldMk cId="3106268911" sldId="290"/>
            <ac:inkMk id="260" creationId="{B41A8AD1-86FD-B719-99BD-3375F3E2E962}"/>
          </ac:inkMkLst>
        </pc:inkChg>
        <pc:inkChg chg="del mod">
          <ac:chgData name="Nils" userId="322faba3-5c5c-4816-9daf-cd8a839b7351" providerId="ADAL" clId="{0482D8FC-E7B1-4932-8D56-A3EF9A4FF378}" dt="2023-06-02T09:48:34.482" v="573"/>
          <ac:inkMkLst>
            <pc:docMk/>
            <pc:sldMk cId="3106268911" sldId="290"/>
            <ac:inkMk id="261" creationId="{BBB2DB42-2723-58CE-9B49-48A95FC64924}"/>
          </ac:inkMkLst>
        </pc:inkChg>
        <pc:inkChg chg="del mod">
          <ac:chgData name="Nils" userId="322faba3-5c5c-4816-9daf-cd8a839b7351" providerId="ADAL" clId="{0482D8FC-E7B1-4932-8D56-A3EF9A4FF378}" dt="2023-06-02T09:48:34.482" v="557"/>
          <ac:inkMkLst>
            <pc:docMk/>
            <pc:sldMk cId="3106268911" sldId="290"/>
            <ac:inkMk id="262" creationId="{A81F7AA4-7887-AB80-FF61-3D6BCD08FFD8}"/>
          </ac:inkMkLst>
        </pc:inkChg>
        <pc:inkChg chg="del">
          <ac:chgData name="Nils" userId="322faba3-5c5c-4816-9daf-cd8a839b7351" providerId="ADAL" clId="{0482D8FC-E7B1-4932-8D56-A3EF9A4FF378}" dt="2023-06-02T09:48:34.482" v="570"/>
          <ac:inkMkLst>
            <pc:docMk/>
            <pc:sldMk cId="3106268911" sldId="290"/>
            <ac:inkMk id="264" creationId="{77A9C6C5-CF1A-9779-EF2A-0A7D9BECAD0B}"/>
          </ac:inkMkLst>
        </pc:inkChg>
        <pc:inkChg chg="del mod">
          <ac:chgData name="Nils" userId="322faba3-5c5c-4816-9daf-cd8a839b7351" providerId="ADAL" clId="{0482D8FC-E7B1-4932-8D56-A3EF9A4FF378}" dt="2023-06-02T09:48:39.006" v="588"/>
          <ac:inkMkLst>
            <pc:docMk/>
            <pc:sldMk cId="3106268911" sldId="290"/>
            <ac:inkMk id="265" creationId="{92A8E2A5-88DC-9E57-A5CA-F4E7C62E4001}"/>
          </ac:inkMkLst>
        </pc:inkChg>
        <pc:inkChg chg="del mod">
          <ac:chgData name="Nils" userId="322faba3-5c5c-4816-9daf-cd8a839b7351" providerId="ADAL" clId="{0482D8FC-E7B1-4932-8D56-A3EF9A4FF378}" dt="2023-06-02T09:48:34.482" v="564"/>
          <ac:inkMkLst>
            <pc:docMk/>
            <pc:sldMk cId="3106268911" sldId="290"/>
            <ac:inkMk id="285" creationId="{BF4FA8D4-DF6E-DF13-C5BC-003DCBCC1779}"/>
          </ac:inkMkLst>
        </pc:inkChg>
        <pc:inkChg chg="del mod">
          <ac:chgData name="Nils" userId="322faba3-5c5c-4816-9daf-cd8a839b7351" providerId="ADAL" clId="{0482D8FC-E7B1-4932-8D56-A3EF9A4FF378}" dt="2023-06-02T09:48:34.482" v="567"/>
          <ac:inkMkLst>
            <pc:docMk/>
            <pc:sldMk cId="3106268911" sldId="290"/>
            <ac:inkMk id="286" creationId="{20785D25-485A-8A2B-4755-6D37F571B6F0}"/>
          </ac:inkMkLst>
        </pc:inkChg>
        <pc:inkChg chg="del mod">
          <ac:chgData name="Nils" userId="322faba3-5c5c-4816-9daf-cd8a839b7351" providerId="ADAL" clId="{0482D8FC-E7B1-4932-8D56-A3EF9A4FF378}" dt="2023-06-02T09:48:34.482" v="559"/>
          <ac:inkMkLst>
            <pc:docMk/>
            <pc:sldMk cId="3106268911" sldId="290"/>
            <ac:inkMk id="287" creationId="{B65B0D34-A3D1-A36E-BC28-1CDC49B9D3E4}"/>
          </ac:inkMkLst>
        </pc:inkChg>
        <pc:inkChg chg="del mod">
          <ac:chgData name="Nils" userId="322faba3-5c5c-4816-9daf-cd8a839b7351" providerId="ADAL" clId="{0482D8FC-E7B1-4932-8D56-A3EF9A4FF378}" dt="2023-06-02T09:48:34.482" v="561"/>
          <ac:inkMkLst>
            <pc:docMk/>
            <pc:sldMk cId="3106268911" sldId="290"/>
            <ac:inkMk id="288" creationId="{9F5B5D2A-D90F-1743-E29E-22CDA63FE092}"/>
          </ac:inkMkLst>
        </pc:inkChg>
        <pc:inkChg chg="del">
          <ac:chgData name="Nils" userId="322faba3-5c5c-4816-9daf-cd8a839b7351" providerId="ADAL" clId="{0482D8FC-E7B1-4932-8D56-A3EF9A4FF378}" dt="2023-06-02T09:48:34.481" v="548"/>
          <ac:inkMkLst>
            <pc:docMk/>
            <pc:sldMk cId="3106268911" sldId="290"/>
            <ac:inkMk id="289" creationId="{F52CE5F3-BF7A-4A65-E1A6-2DE50755D7A2}"/>
          </ac:inkMkLst>
        </pc:inkChg>
        <pc:inkChg chg="del mod">
          <ac:chgData name="Nils" userId="322faba3-5c5c-4816-9daf-cd8a839b7351" providerId="ADAL" clId="{0482D8FC-E7B1-4932-8D56-A3EF9A4FF378}" dt="2023-06-02T09:48:48.673" v="692"/>
          <ac:inkMkLst>
            <pc:docMk/>
            <pc:sldMk cId="3106268911" sldId="290"/>
            <ac:inkMk id="291" creationId="{F66761F6-F930-B46D-262F-05DC6F448141}"/>
          </ac:inkMkLst>
        </pc:inkChg>
        <pc:inkChg chg="del mod">
          <ac:chgData name="Nils" userId="322faba3-5c5c-4816-9daf-cd8a839b7351" providerId="ADAL" clId="{0482D8FC-E7B1-4932-8D56-A3EF9A4FF378}" dt="2023-06-02T09:48:48.673" v="693"/>
          <ac:inkMkLst>
            <pc:docMk/>
            <pc:sldMk cId="3106268911" sldId="290"/>
            <ac:inkMk id="292" creationId="{B9B2A099-AD64-FBFE-8FCE-C228AEACC2C1}"/>
          </ac:inkMkLst>
        </pc:inkChg>
        <pc:inkChg chg="del mod">
          <ac:chgData name="Nils" userId="322faba3-5c5c-4816-9daf-cd8a839b7351" providerId="ADAL" clId="{0482D8FC-E7B1-4932-8D56-A3EF9A4FF378}" dt="2023-06-02T09:48:48.658" v="641"/>
          <ac:inkMkLst>
            <pc:docMk/>
            <pc:sldMk cId="3106268911" sldId="290"/>
            <ac:inkMk id="293" creationId="{C2C0B38F-0EE9-AB6D-C6FC-0B43284F3C08}"/>
          </ac:inkMkLst>
        </pc:inkChg>
        <pc:inkChg chg="del mod">
          <ac:chgData name="Nils" userId="322faba3-5c5c-4816-9daf-cd8a839b7351" providerId="ADAL" clId="{0482D8FC-E7B1-4932-8D56-A3EF9A4FF378}" dt="2023-06-02T09:48:48.673" v="683"/>
          <ac:inkMkLst>
            <pc:docMk/>
            <pc:sldMk cId="3106268911" sldId="290"/>
            <ac:inkMk id="294" creationId="{16D591F3-917E-5758-8206-10C42C0FB919}"/>
          </ac:inkMkLst>
        </pc:inkChg>
        <pc:inkChg chg="del mod">
          <ac:chgData name="Nils" userId="322faba3-5c5c-4816-9daf-cd8a839b7351" providerId="ADAL" clId="{0482D8FC-E7B1-4932-8D56-A3EF9A4FF378}" dt="2023-06-02T09:48:48.673" v="657"/>
          <ac:inkMkLst>
            <pc:docMk/>
            <pc:sldMk cId="3106268911" sldId="290"/>
            <ac:inkMk id="295" creationId="{5E4A86D5-682A-4C91-02AC-2E9C6D87F5C7}"/>
          </ac:inkMkLst>
        </pc:inkChg>
        <pc:inkChg chg="del mod">
          <ac:chgData name="Nils" userId="322faba3-5c5c-4816-9daf-cd8a839b7351" providerId="ADAL" clId="{0482D8FC-E7B1-4932-8D56-A3EF9A4FF378}" dt="2023-06-02T09:48:48.673" v="665"/>
          <ac:inkMkLst>
            <pc:docMk/>
            <pc:sldMk cId="3106268911" sldId="290"/>
            <ac:inkMk id="296" creationId="{0DCB8E25-16F9-39FF-0795-2B75F7418A1D}"/>
          </ac:inkMkLst>
        </pc:inkChg>
        <pc:inkChg chg="del mod">
          <ac:chgData name="Nils" userId="322faba3-5c5c-4816-9daf-cd8a839b7351" providerId="ADAL" clId="{0482D8FC-E7B1-4932-8D56-A3EF9A4FF378}" dt="2023-06-02T09:48:48.673" v="652"/>
          <ac:inkMkLst>
            <pc:docMk/>
            <pc:sldMk cId="3106268911" sldId="290"/>
            <ac:inkMk id="297" creationId="{DBD9DC57-4518-349C-C5ED-9CD6AB711A71}"/>
          </ac:inkMkLst>
        </pc:inkChg>
        <pc:inkChg chg="del mod">
          <ac:chgData name="Nils" userId="322faba3-5c5c-4816-9daf-cd8a839b7351" providerId="ADAL" clId="{0482D8FC-E7B1-4932-8D56-A3EF9A4FF378}" dt="2023-06-02T09:48:48.673" v="684"/>
          <ac:inkMkLst>
            <pc:docMk/>
            <pc:sldMk cId="3106268911" sldId="290"/>
            <ac:inkMk id="298" creationId="{D0C9AFC4-9E55-F876-5ADA-B889CB1D425F}"/>
          </ac:inkMkLst>
        </pc:inkChg>
        <pc:inkChg chg="del mod">
          <ac:chgData name="Nils" userId="322faba3-5c5c-4816-9daf-cd8a839b7351" providerId="ADAL" clId="{0482D8FC-E7B1-4932-8D56-A3EF9A4FF378}" dt="2023-06-02T09:48:48.673" v="654"/>
          <ac:inkMkLst>
            <pc:docMk/>
            <pc:sldMk cId="3106268911" sldId="290"/>
            <ac:inkMk id="299" creationId="{F0DFE01C-BC2A-2974-4717-B969D9777C06}"/>
          </ac:inkMkLst>
        </pc:inkChg>
        <pc:inkChg chg="del mod">
          <ac:chgData name="Nils" userId="322faba3-5c5c-4816-9daf-cd8a839b7351" providerId="ADAL" clId="{0482D8FC-E7B1-4932-8D56-A3EF9A4FF378}" dt="2023-06-02T09:48:48.673" v="673"/>
          <ac:inkMkLst>
            <pc:docMk/>
            <pc:sldMk cId="3106268911" sldId="290"/>
            <ac:inkMk id="300" creationId="{9A56B23D-EA96-5D5C-2732-411157C43F86}"/>
          </ac:inkMkLst>
        </pc:inkChg>
        <pc:inkChg chg="del mod">
          <ac:chgData name="Nils" userId="322faba3-5c5c-4816-9daf-cd8a839b7351" providerId="ADAL" clId="{0482D8FC-E7B1-4932-8D56-A3EF9A4FF378}" dt="2023-06-02T09:48:48.673" v="661"/>
          <ac:inkMkLst>
            <pc:docMk/>
            <pc:sldMk cId="3106268911" sldId="290"/>
            <ac:inkMk id="301" creationId="{F1390269-2F40-0FEC-6DC5-C30E1C0ADAED}"/>
          </ac:inkMkLst>
        </pc:inkChg>
        <pc:inkChg chg="del mod">
          <ac:chgData name="Nils" userId="322faba3-5c5c-4816-9daf-cd8a839b7351" providerId="ADAL" clId="{0482D8FC-E7B1-4932-8D56-A3EF9A4FF378}" dt="2023-06-02T09:48:48.673" v="687"/>
          <ac:inkMkLst>
            <pc:docMk/>
            <pc:sldMk cId="3106268911" sldId="290"/>
            <ac:inkMk id="302" creationId="{6C134B31-FC43-F20B-CAD8-CC375BB3A7BA}"/>
          </ac:inkMkLst>
        </pc:inkChg>
        <pc:inkChg chg="del mod">
          <ac:chgData name="Nils" userId="322faba3-5c5c-4816-9daf-cd8a839b7351" providerId="ADAL" clId="{0482D8FC-E7B1-4932-8D56-A3EF9A4FF378}" dt="2023-06-02T09:48:48.673" v="681"/>
          <ac:inkMkLst>
            <pc:docMk/>
            <pc:sldMk cId="3106268911" sldId="290"/>
            <ac:inkMk id="303" creationId="{FCAC0FA9-08C8-43DC-4AC3-F5C0701DB34F}"/>
          </ac:inkMkLst>
        </pc:inkChg>
        <pc:inkChg chg="del mod">
          <ac:chgData name="Nils" userId="322faba3-5c5c-4816-9daf-cd8a839b7351" providerId="ADAL" clId="{0482D8FC-E7B1-4932-8D56-A3EF9A4FF378}" dt="2023-06-02T09:48:48.673" v="677"/>
          <ac:inkMkLst>
            <pc:docMk/>
            <pc:sldMk cId="3106268911" sldId="290"/>
            <ac:inkMk id="306" creationId="{36E80E80-07E9-252E-AE4F-C35DDB4D5103}"/>
          </ac:inkMkLst>
        </pc:inkChg>
        <pc:inkChg chg="del mod">
          <ac:chgData name="Nils" userId="322faba3-5c5c-4816-9daf-cd8a839b7351" providerId="ADAL" clId="{0482D8FC-E7B1-4932-8D56-A3EF9A4FF378}" dt="2023-06-02T09:48:48.658" v="640"/>
          <ac:inkMkLst>
            <pc:docMk/>
            <pc:sldMk cId="3106268911" sldId="290"/>
            <ac:inkMk id="307" creationId="{891CA0B5-2E63-C0D3-9735-BC0D000A7719}"/>
          </ac:inkMkLst>
        </pc:inkChg>
        <pc:inkChg chg="del mod">
          <ac:chgData name="Nils" userId="322faba3-5c5c-4816-9daf-cd8a839b7351" providerId="ADAL" clId="{0482D8FC-E7B1-4932-8D56-A3EF9A4FF378}" dt="2023-06-02T09:48:48.673" v="669"/>
          <ac:inkMkLst>
            <pc:docMk/>
            <pc:sldMk cId="3106268911" sldId="290"/>
            <ac:inkMk id="308" creationId="{3AA7F285-6F45-7A46-3E33-DBB473CDD7B3}"/>
          </ac:inkMkLst>
        </pc:inkChg>
        <pc:inkChg chg="del mod">
          <ac:chgData name="Nils" userId="322faba3-5c5c-4816-9daf-cd8a839b7351" providerId="ADAL" clId="{0482D8FC-E7B1-4932-8D56-A3EF9A4FF378}" dt="2023-06-02T09:48:48.673" v="686"/>
          <ac:inkMkLst>
            <pc:docMk/>
            <pc:sldMk cId="3106268911" sldId="290"/>
            <ac:inkMk id="309" creationId="{1ADAFB92-4B16-1C61-8115-1D143A82AD1F}"/>
          </ac:inkMkLst>
        </pc:inkChg>
        <pc:inkChg chg="mod">
          <ac:chgData name="Nils" userId="322faba3-5c5c-4816-9daf-cd8a839b7351" providerId="ADAL" clId="{0482D8FC-E7B1-4932-8D56-A3EF9A4FF378}" dt="2023-06-02T09:48:48.673" v="694"/>
          <ac:inkMkLst>
            <pc:docMk/>
            <pc:sldMk cId="3106268911" sldId="290"/>
            <ac:inkMk id="310" creationId="{29FB63DE-7C9F-F35F-6DB2-8D26D4D7132F}"/>
          </ac:inkMkLst>
        </pc:inkChg>
        <pc:inkChg chg="del mod">
          <ac:chgData name="Nils" userId="322faba3-5c5c-4816-9daf-cd8a839b7351" providerId="ADAL" clId="{0482D8FC-E7B1-4932-8D56-A3EF9A4FF378}" dt="2023-06-02T09:48:48.673" v="674"/>
          <ac:inkMkLst>
            <pc:docMk/>
            <pc:sldMk cId="3106268911" sldId="290"/>
            <ac:inkMk id="311" creationId="{F6AB8FAE-9390-5573-07DE-E246277E726D}"/>
          </ac:inkMkLst>
        </pc:inkChg>
        <pc:inkChg chg="del mod">
          <ac:chgData name="Nils" userId="322faba3-5c5c-4816-9daf-cd8a839b7351" providerId="ADAL" clId="{0482D8FC-E7B1-4932-8D56-A3EF9A4FF378}" dt="2023-06-02T09:48:48.658" v="644"/>
          <ac:inkMkLst>
            <pc:docMk/>
            <pc:sldMk cId="3106268911" sldId="290"/>
            <ac:inkMk id="312" creationId="{83CE9F0A-E236-ADC7-12E6-90302F662248}"/>
          </ac:inkMkLst>
        </pc:inkChg>
        <pc:inkChg chg="del mod">
          <ac:chgData name="Nils" userId="322faba3-5c5c-4816-9daf-cd8a839b7351" providerId="ADAL" clId="{0482D8FC-E7B1-4932-8D56-A3EF9A4FF378}" dt="2023-06-02T09:48:48.673" v="659"/>
          <ac:inkMkLst>
            <pc:docMk/>
            <pc:sldMk cId="3106268911" sldId="290"/>
            <ac:inkMk id="313" creationId="{7C60B7C0-6350-8061-CA71-AC3852FB73D7}"/>
          </ac:inkMkLst>
        </pc:inkChg>
        <pc:inkChg chg="del mod">
          <ac:chgData name="Nils" userId="322faba3-5c5c-4816-9daf-cd8a839b7351" providerId="ADAL" clId="{0482D8FC-E7B1-4932-8D56-A3EF9A4FF378}" dt="2023-06-02T09:48:35.052" v="575"/>
          <ac:inkMkLst>
            <pc:docMk/>
            <pc:sldMk cId="3106268911" sldId="290"/>
            <ac:inkMk id="315" creationId="{0A7FC8A1-FE80-D4B2-F1BE-10860E043B57}"/>
          </ac:inkMkLst>
        </pc:inkChg>
        <pc:inkChg chg="del mod">
          <ac:chgData name="Nils" userId="322faba3-5c5c-4816-9daf-cd8a839b7351" providerId="ADAL" clId="{0482D8FC-E7B1-4932-8D56-A3EF9A4FF378}" dt="2023-06-02T09:48:48.673" v="691"/>
          <ac:inkMkLst>
            <pc:docMk/>
            <pc:sldMk cId="3106268911" sldId="290"/>
            <ac:inkMk id="316" creationId="{EFD10F44-0B86-D978-24B0-E9C0166C4179}"/>
          </ac:inkMkLst>
        </pc:inkChg>
        <pc:inkChg chg="del mod">
          <ac:chgData name="Nils" userId="322faba3-5c5c-4816-9daf-cd8a839b7351" providerId="ADAL" clId="{0482D8FC-E7B1-4932-8D56-A3EF9A4FF378}" dt="2023-06-02T09:48:48.673" v="658"/>
          <ac:inkMkLst>
            <pc:docMk/>
            <pc:sldMk cId="3106268911" sldId="290"/>
            <ac:inkMk id="317" creationId="{63A014CE-F7DC-E0E0-EC70-85D095125D55}"/>
          </ac:inkMkLst>
        </pc:inkChg>
        <pc:inkChg chg="del mod">
          <ac:chgData name="Nils" userId="322faba3-5c5c-4816-9daf-cd8a839b7351" providerId="ADAL" clId="{0482D8FC-E7B1-4932-8D56-A3EF9A4FF378}" dt="2023-06-02T09:48:48.673" v="672"/>
          <ac:inkMkLst>
            <pc:docMk/>
            <pc:sldMk cId="3106268911" sldId="290"/>
            <ac:inkMk id="319" creationId="{9401C586-1F68-E2BF-7D89-A8AFD4FCFDAD}"/>
          </ac:inkMkLst>
        </pc:inkChg>
        <pc:inkChg chg="del mod">
          <ac:chgData name="Nils" userId="322faba3-5c5c-4816-9daf-cd8a839b7351" providerId="ADAL" clId="{0482D8FC-E7B1-4932-8D56-A3EF9A4FF378}" dt="2023-06-02T09:48:48.673" v="650"/>
          <ac:inkMkLst>
            <pc:docMk/>
            <pc:sldMk cId="3106268911" sldId="290"/>
            <ac:inkMk id="320" creationId="{4AAC28CA-FB7C-253E-36B9-D3ADA845C894}"/>
          </ac:inkMkLst>
        </pc:inkChg>
        <pc:inkChg chg="del mod">
          <ac:chgData name="Nils" userId="322faba3-5c5c-4816-9daf-cd8a839b7351" providerId="ADAL" clId="{0482D8FC-E7B1-4932-8D56-A3EF9A4FF378}" dt="2023-06-02T09:48:48.673" v="685"/>
          <ac:inkMkLst>
            <pc:docMk/>
            <pc:sldMk cId="3106268911" sldId="290"/>
            <ac:inkMk id="321" creationId="{5717E7CF-49EF-3F2E-5318-2C3AAD9B8340}"/>
          </ac:inkMkLst>
        </pc:inkChg>
        <pc:inkChg chg="del mod">
          <ac:chgData name="Nils" userId="322faba3-5c5c-4816-9daf-cd8a839b7351" providerId="ADAL" clId="{0482D8FC-E7B1-4932-8D56-A3EF9A4FF378}" dt="2023-06-02T09:48:48.673" v="678"/>
          <ac:inkMkLst>
            <pc:docMk/>
            <pc:sldMk cId="3106268911" sldId="290"/>
            <ac:inkMk id="322" creationId="{BA261F80-7D62-4DA3-B782-9836B1F2D859}"/>
          </ac:inkMkLst>
        </pc:inkChg>
        <pc:inkChg chg="del mod">
          <ac:chgData name="Nils" userId="322faba3-5c5c-4816-9daf-cd8a839b7351" providerId="ADAL" clId="{0482D8FC-E7B1-4932-8D56-A3EF9A4FF378}" dt="2023-06-02T09:48:48.673" v="671"/>
          <ac:inkMkLst>
            <pc:docMk/>
            <pc:sldMk cId="3106268911" sldId="290"/>
            <ac:inkMk id="323" creationId="{E30CFF2B-0265-3862-EA4D-E7D3307E635A}"/>
          </ac:inkMkLst>
        </pc:inkChg>
        <pc:inkChg chg="del mod">
          <ac:chgData name="Nils" userId="322faba3-5c5c-4816-9daf-cd8a839b7351" providerId="ADAL" clId="{0482D8FC-E7B1-4932-8D56-A3EF9A4FF378}" dt="2023-06-02T09:48:48.673" v="676"/>
          <ac:inkMkLst>
            <pc:docMk/>
            <pc:sldMk cId="3106268911" sldId="290"/>
            <ac:inkMk id="325" creationId="{0C2E2718-951C-149A-04CE-11D92199822F}"/>
          </ac:inkMkLst>
        </pc:inkChg>
        <pc:inkChg chg="del mod">
          <ac:chgData name="Nils" userId="322faba3-5c5c-4816-9daf-cd8a839b7351" providerId="ADAL" clId="{0482D8FC-E7B1-4932-8D56-A3EF9A4FF378}" dt="2023-06-02T09:48:48.673" v="653"/>
          <ac:inkMkLst>
            <pc:docMk/>
            <pc:sldMk cId="3106268911" sldId="290"/>
            <ac:inkMk id="326" creationId="{AC300F2E-F6FA-A98B-3150-8E16C9317499}"/>
          </ac:inkMkLst>
        </pc:inkChg>
        <pc:inkChg chg="del mod">
          <ac:chgData name="Nils" userId="322faba3-5c5c-4816-9daf-cd8a839b7351" providerId="ADAL" clId="{0482D8FC-E7B1-4932-8D56-A3EF9A4FF378}" dt="2023-06-02T09:48:48.673" v="662"/>
          <ac:inkMkLst>
            <pc:docMk/>
            <pc:sldMk cId="3106268911" sldId="290"/>
            <ac:inkMk id="327" creationId="{F217FB66-4DDF-E31E-41D1-74E1D09EC791}"/>
          </ac:inkMkLst>
        </pc:inkChg>
        <pc:inkChg chg="del mod">
          <ac:chgData name="Nils" userId="322faba3-5c5c-4816-9daf-cd8a839b7351" providerId="ADAL" clId="{0482D8FC-E7B1-4932-8D56-A3EF9A4FF378}" dt="2023-06-02T09:48:48.673" v="649"/>
          <ac:inkMkLst>
            <pc:docMk/>
            <pc:sldMk cId="3106268911" sldId="290"/>
            <ac:inkMk id="328" creationId="{282EC523-1CD5-C88F-0D58-26D0557A9262}"/>
          </ac:inkMkLst>
        </pc:inkChg>
        <pc:inkChg chg="del mod">
          <ac:chgData name="Nils" userId="322faba3-5c5c-4816-9daf-cd8a839b7351" providerId="ADAL" clId="{0482D8FC-E7B1-4932-8D56-A3EF9A4FF378}" dt="2023-06-02T09:48:48.658" v="645"/>
          <ac:inkMkLst>
            <pc:docMk/>
            <pc:sldMk cId="3106268911" sldId="290"/>
            <ac:inkMk id="329" creationId="{24CCA87B-AF84-54B6-7A6B-71FA15F878FC}"/>
          </ac:inkMkLst>
        </pc:inkChg>
        <pc:inkChg chg="del mod">
          <ac:chgData name="Nils" userId="322faba3-5c5c-4816-9daf-cd8a839b7351" providerId="ADAL" clId="{0482D8FC-E7B1-4932-8D56-A3EF9A4FF378}" dt="2023-06-02T09:48:48.673" v="682"/>
          <ac:inkMkLst>
            <pc:docMk/>
            <pc:sldMk cId="3106268911" sldId="290"/>
            <ac:inkMk id="330" creationId="{395597B8-2223-42B8-56E9-C66B722FA790}"/>
          </ac:inkMkLst>
        </pc:inkChg>
        <pc:inkChg chg="del mod">
          <ac:chgData name="Nils" userId="322faba3-5c5c-4816-9daf-cd8a839b7351" providerId="ADAL" clId="{0482D8FC-E7B1-4932-8D56-A3EF9A4FF378}" dt="2023-06-02T09:48:48.673" v="675"/>
          <ac:inkMkLst>
            <pc:docMk/>
            <pc:sldMk cId="3106268911" sldId="290"/>
            <ac:inkMk id="331" creationId="{2629E2C8-8BC4-2FDF-604C-9FE70718EBD8}"/>
          </ac:inkMkLst>
        </pc:inkChg>
        <pc:inkChg chg="del mod">
          <ac:chgData name="Nils" userId="322faba3-5c5c-4816-9daf-cd8a839b7351" providerId="ADAL" clId="{0482D8FC-E7B1-4932-8D56-A3EF9A4FF378}" dt="2023-06-02T09:48:48.658" v="642"/>
          <ac:inkMkLst>
            <pc:docMk/>
            <pc:sldMk cId="3106268911" sldId="290"/>
            <ac:inkMk id="332" creationId="{122EC075-0CAA-402F-2FF1-B31DE881A5DB}"/>
          </ac:inkMkLst>
        </pc:inkChg>
        <pc:inkChg chg="del mod">
          <ac:chgData name="Nils" userId="322faba3-5c5c-4816-9daf-cd8a839b7351" providerId="ADAL" clId="{0482D8FC-E7B1-4932-8D56-A3EF9A4FF378}" dt="2023-06-02T09:48:48.658" v="639"/>
          <ac:inkMkLst>
            <pc:docMk/>
            <pc:sldMk cId="3106268911" sldId="290"/>
            <ac:inkMk id="333" creationId="{043A57CA-8CF4-5D24-F63B-124FB4A06C49}"/>
          </ac:inkMkLst>
        </pc:inkChg>
        <pc:inkChg chg="del mod">
          <ac:chgData name="Nils" userId="322faba3-5c5c-4816-9daf-cd8a839b7351" providerId="ADAL" clId="{0482D8FC-E7B1-4932-8D56-A3EF9A4FF378}" dt="2023-06-02T09:48:48.673" v="668"/>
          <ac:inkMkLst>
            <pc:docMk/>
            <pc:sldMk cId="3106268911" sldId="290"/>
            <ac:inkMk id="335" creationId="{6A545D11-26FA-6D90-CA93-D86516C7F230}"/>
          </ac:inkMkLst>
        </pc:inkChg>
        <pc:inkChg chg="del mod">
          <ac:chgData name="Nils" userId="322faba3-5c5c-4816-9daf-cd8a839b7351" providerId="ADAL" clId="{0482D8FC-E7B1-4932-8D56-A3EF9A4FF378}" dt="2023-06-02T09:48:48.673" v="660"/>
          <ac:inkMkLst>
            <pc:docMk/>
            <pc:sldMk cId="3106268911" sldId="290"/>
            <ac:inkMk id="336" creationId="{5030BBF2-1B96-9219-D7D0-0195975E41AC}"/>
          </ac:inkMkLst>
        </pc:inkChg>
        <pc:inkChg chg="del mod">
          <ac:chgData name="Nils" userId="322faba3-5c5c-4816-9daf-cd8a839b7351" providerId="ADAL" clId="{0482D8FC-E7B1-4932-8D56-A3EF9A4FF378}" dt="2023-06-02T09:48:48.673" v="694"/>
          <ac:inkMkLst>
            <pc:docMk/>
            <pc:sldMk cId="3106268911" sldId="290"/>
            <ac:inkMk id="337" creationId="{9935790B-C082-6B21-9841-6AC5791AD428}"/>
          </ac:inkMkLst>
        </pc:inkChg>
        <pc:inkChg chg="del mod">
          <ac:chgData name="Nils" userId="322faba3-5c5c-4816-9daf-cd8a839b7351" providerId="ADAL" clId="{0482D8FC-E7B1-4932-8D56-A3EF9A4FF378}" dt="2023-06-02T09:48:48.673" v="651"/>
          <ac:inkMkLst>
            <pc:docMk/>
            <pc:sldMk cId="3106268911" sldId="290"/>
            <ac:inkMk id="338" creationId="{2967132B-AE2A-0AF0-A03C-BB89B56CA632}"/>
          </ac:inkMkLst>
        </pc:inkChg>
        <pc:inkChg chg="del mod">
          <ac:chgData name="Nils" userId="322faba3-5c5c-4816-9daf-cd8a839b7351" providerId="ADAL" clId="{0482D8FC-E7B1-4932-8D56-A3EF9A4FF378}" dt="2023-06-02T09:48:48.673" v="690"/>
          <ac:inkMkLst>
            <pc:docMk/>
            <pc:sldMk cId="3106268911" sldId="290"/>
            <ac:inkMk id="339" creationId="{6B5EA917-517D-DE5F-B317-B5719FA0FA26}"/>
          </ac:inkMkLst>
        </pc:inkChg>
        <pc:inkChg chg="del mod">
          <ac:chgData name="Nils" userId="322faba3-5c5c-4816-9daf-cd8a839b7351" providerId="ADAL" clId="{0482D8FC-E7B1-4932-8D56-A3EF9A4FF378}" dt="2023-06-02T09:48:48.673" v="680"/>
          <ac:inkMkLst>
            <pc:docMk/>
            <pc:sldMk cId="3106268911" sldId="290"/>
            <ac:inkMk id="340" creationId="{64FBEE18-E7A4-FC3D-D672-E985B692DACC}"/>
          </ac:inkMkLst>
        </pc:inkChg>
        <pc:inkChg chg="del mod">
          <ac:chgData name="Nils" userId="322faba3-5c5c-4816-9daf-cd8a839b7351" providerId="ADAL" clId="{0482D8FC-E7B1-4932-8D56-A3EF9A4FF378}" dt="2023-06-02T09:48:48.673" v="648"/>
          <ac:inkMkLst>
            <pc:docMk/>
            <pc:sldMk cId="3106268911" sldId="290"/>
            <ac:inkMk id="341" creationId="{27070726-0919-03DC-FA24-AC5679145B14}"/>
          </ac:inkMkLst>
        </pc:inkChg>
        <pc:inkChg chg="del mod">
          <ac:chgData name="Nils" userId="322faba3-5c5c-4816-9daf-cd8a839b7351" providerId="ADAL" clId="{0482D8FC-E7B1-4932-8D56-A3EF9A4FF378}" dt="2023-06-02T09:48:48.673" v="655"/>
          <ac:inkMkLst>
            <pc:docMk/>
            <pc:sldMk cId="3106268911" sldId="290"/>
            <ac:inkMk id="342" creationId="{B645DD12-2B78-2A49-669A-7810A9749B7C}"/>
          </ac:inkMkLst>
        </pc:inkChg>
        <pc:inkChg chg="del mod">
          <ac:chgData name="Nils" userId="322faba3-5c5c-4816-9daf-cd8a839b7351" providerId="ADAL" clId="{0482D8FC-E7B1-4932-8D56-A3EF9A4FF378}" dt="2023-06-02T09:48:48.673" v="666"/>
          <ac:inkMkLst>
            <pc:docMk/>
            <pc:sldMk cId="3106268911" sldId="290"/>
            <ac:inkMk id="343" creationId="{D615CAD2-E3AF-7929-7D89-2CA786C864FE}"/>
          </ac:inkMkLst>
        </pc:inkChg>
        <pc:inkChg chg="del mod">
          <ac:chgData name="Nils" userId="322faba3-5c5c-4816-9daf-cd8a839b7351" providerId="ADAL" clId="{0482D8FC-E7B1-4932-8D56-A3EF9A4FF378}" dt="2023-06-02T09:48:48.673" v="667"/>
          <ac:inkMkLst>
            <pc:docMk/>
            <pc:sldMk cId="3106268911" sldId="290"/>
            <ac:inkMk id="344" creationId="{1C9ADF62-BBA4-9055-F141-A8E322614DA5}"/>
          </ac:inkMkLst>
        </pc:inkChg>
        <pc:inkChg chg="del mod">
          <ac:chgData name="Nils" userId="322faba3-5c5c-4816-9daf-cd8a839b7351" providerId="ADAL" clId="{0482D8FC-E7B1-4932-8D56-A3EF9A4FF378}" dt="2023-06-02T09:48:48.673" v="664"/>
          <ac:inkMkLst>
            <pc:docMk/>
            <pc:sldMk cId="3106268911" sldId="290"/>
            <ac:inkMk id="346" creationId="{1B291751-8946-04A9-03F9-0C3D45655CDF}"/>
          </ac:inkMkLst>
        </pc:inkChg>
        <pc:inkChg chg="del mod">
          <ac:chgData name="Nils" userId="322faba3-5c5c-4816-9daf-cd8a839b7351" providerId="ADAL" clId="{0482D8FC-E7B1-4932-8D56-A3EF9A4FF378}" dt="2023-06-02T09:48:48.673" v="670"/>
          <ac:inkMkLst>
            <pc:docMk/>
            <pc:sldMk cId="3106268911" sldId="290"/>
            <ac:inkMk id="347" creationId="{C3E35B6B-E79B-3034-F631-26EB56810BD2}"/>
          </ac:inkMkLst>
        </pc:inkChg>
        <pc:inkChg chg="del mod">
          <ac:chgData name="Nils" userId="322faba3-5c5c-4816-9daf-cd8a839b7351" providerId="ADAL" clId="{0482D8FC-E7B1-4932-8D56-A3EF9A4FF378}" dt="2023-06-02T09:48:48.658" v="643"/>
          <ac:inkMkLst>
            <pc:docMk/>
            <pc:sldMk cId="3106268911" sldId="290"/>
            <ac:inkMk id="348" creationId="{9E2CDAA6-5032-00CF-66AF-F345AA9B09BA}"/>
          </ac:inkMkLst>
        </pc:inkChg>
        <pc:inkChg chg="del mod">
          <ac:chgData name="Nils" userId="322faba3-5c5c-4816-9daf-cd8a839b7351" providerId="ADAL" clId="{0482D8FC-E7B1-4932-8D56-A3EF9A4FF378}" dt="2023-06-02T09:48:44.118" v="631"/>
          <ac:inkMkLst>
            <pc:docMk/>
            <pc:sldMk cId="3106268911" sldId="290"/>
            <ac:inkMk id="350" creationId="{88D9DCD4-A1B3-0438-3FBE-00BB4D3E40E1}"/>
          </ac:inkMkLst>
        </pc:inkChg>
        <pc:inkChg chg="del">
          <ac:chgData name="Nils" userId="322faba3-5c5c-4816-9daf-cd8a839b7351" providerId="ADAL" clId="{0482D8FC-E7B1-4932-8D56-A3EF9A4FF378}" dt="2023-06-02T09:48:44.107" v="624"/>
          <ac:inkMkLst>
            <pc:docMk/>
            <pc:sldMk cId="3106268911" sldId="290"/>
            <ac:inkMk id="351" creationId="{A98576C8-9BE7-2117-E7C6-9F6A74576834}"/>
          </ac:inkMkLst>
        </pc:inkChg>
        <pc:inkChg chg="del mod">
          <ac:chgData name="Nils" userId="322faba3-5c5c-4816-9daf-cd8a839b7351" providerId="ADAL" clId="{0482D8FC-E7B1-4932-8D56-A3EF9A4FF378}" dt="2023-06-02T09:48:44.120" v="637"/>
          <ac:inkMkLst>
            <pc:docMk/>
            <pc:sldMk cId="3106268911" sldId="290"/>
            <ac:inkMk id="352" creationId="{433B4A1A-AD30-9451-07CD-8C8DAC352321}"/>
          </ac:inkMkLst>
        </pc:inkChg>
        <pc:inkChg chg="del mod">
          <ac:chgData name="Nils" userId="322faba3-5c5c-4816-9daf-cd8a839b7351" providerId="ADAL" clId="{0482D8FC-E7B1-4932-8D56-A3EF9A4FF378}" dt="2023-06-02T09:48:48.658" v="646"/>
          <ac:inkMkLst>
            <pc:docMk/>
            <pc:sldMk cId="3106268911" sldId="290"/>
            <ac:inkMk id="353" creationId="{10005E7B-00B0-2756-E7FD-FAF4A2D8B094}"/>
          </ac:inkMkLst>
        </pc:inkChg>
        <pc:inkChg chg="del mod">
          <ac:chgData name="Nils" userId="322faba3-5c5c-4816-9daf-cd8a839b7351" providerId="ADAL" clId="{0482D8FC-E7B1-4932-8D56-A3EF9A4FF378}" dt="2023-06-02T09:48:48.673" v="679"/>
          <ac:inkMkLst>
            <pc:docMk/>
            <pc:sldMk cId="3106268911" sldId="290"/>
            <ac:inkMk id="354" creationId="{89B0507C-BF88-5D68-F276-30DFAECCBDB4}"/>
          </ac:inkMkLst>
        </pc:inkChg>
        <pc:inkChg chg="del mod">
          <ac:chgData name="Nils" userId="322faba3-5c5c-4816-9daf-cd8a839b7351" providerId="ADAL" clId="{0482D8FC-E7B1-4932-8D56-A3EF9A4FF378}" dt="2023-06-02T09:48:44.119" v="635"/>
          <ac:inkMkLst>
            <pc:docMk/>
            <pc:sldMk cId="3106268911" sldId="290"/>
            <ac:inkMk id="355" creationId="{0890F4FE-F57D-D8CC-B9DE-5D225FE22F0E}"/>
          </ac:inkMkLst>
        </pc:inkChg>
        <pc:inkChg chg="del mod">
          <ac:chgData name="Nils" userId="322faba3-5c5c-4816-9daf-cd8a839b7351" providerId="ADAL" clId="{0482D8FC-E7B1-4932-8D56-A3EF9A4FF378}" dt="2023-06-02T09:48:48.673" v="663"/>
          <ac:inkMkLst>
            <pc:docMk/>
            <pc:sldMk cId="3106268911" sldId="290"/>
            <ac:inkMk id="356" creationId="{C5A09D5B-1B9D-31C0-0219-69EC19FEA4C3}"/>
          </ac:inkMkLst>
        </pc:inkChg>
        <pc:inkChg chg="del mod">
          <ac:chgData name="Nils" userId="322faba3-5c5c-4816-9daf-cd8a839b7351" providerId="ADAL" clId="{0482D8FC-E7B1-4932-8D56-A3EF9A4FF378}" dt="2023-06-02T09:48:48.673" v="689"/>
          <ac:inkMkLst>
            <pc:docMk/>
            <pc:sldMk cId="3106268911" sldId="290"/>
            <ac:inkMk id="357" creationId="{D4163259-B1A3-4B61-241D-B9C086F6226B}"/>
          </ac:inkMkLst>
        </pc:inkChg>
        <pc:inkChg chg="del mod">
          <ac:chgData name="Nils" userId="322faba3-5c5c-4816-9daf-cd8a839b7351" providerId="ADAL" clId="{0482D8FC-E7B1-4932-8D56-A3EF9A4FF378}" dt="2023-06-02T09:48:48.673" v="656"/>
          <ac:inkMkLst>
            <pc:docMk/>
            <pc:sldMk cId="3106268911" sldId="290"/>
            <ac:inkMk id="358" creationId="{A1BA351F-EBEA-5869-AFA0-EDA160A21AB6}"/>
          </ac:inkMkLst>
        </pc:inkChg>
        <pc:inkChg chg="del mod">
          <ac:chgData name="Nils" userId="322faba3-5c5c-4816-9daf-cd8a839b7351" providerId="ADAL" clId="{0482D8FC-E7B1-4932-8D56-A3EF9A4FF378}" dt="2023-06-02T09:48:48.673" v="688"/>
          <ac:inkMkLst>
            <pc:docMk/>
            <pc:sldMk cId="3106268911" sldId="290"/>
            <ac:inkMk id="359" creationId="{71248B4F-9A6E-E94A-B654-21C9863B2FEE}"/>
          </ac:inkMkLst>
        </pc:inkChg>
      </pc:sldChg>
      <pc:sldChg chg="del">
        <pc:chgData name="Nils" userId="322faba3-5c5c-4816-9daf-cd8a839b7351" providerId="ADAL" clId="{0482D8FC-E7B1-4932-8D56-A3EF9A4FF378}" dt="2023-06-02T09:32:06.729" v="32" actId="47"/>
        <pc:sldMkLst>
          <pc:docMk/>
          <pc:sldMk cId="3076360655" sldId="298"/>
        </pc:sldMkLst>
      </pc:sldChg>
      <pc:sldChg chg="addSp delSp modSp mod ord modTransition modNotesTx">
        <pc:chgData name="Nils" userId="322faba3-5c5c-4816-9daf-cd8a839b7351" providerId="ADAL" clId="{0482D8FC-E7B1-4932-8D56-A3EF9A4FF378}" dt="2023-06-02T13:51:21.824" v="1218" actId="6549"/>
        <pc:sldMkLst>
          <pc:docMk/>
          <pc:sldMk cId="3109800347" sldId="310"/>
        </pc:sldMkLst>
        <pc:spChg chg="mod">
          <ac:chgData name="Nils" userId="322faba3-5c5c-4816-9daf-cd8a839b7351" providerId="ADAL" clId="{0482D8FC-E7B1-4932-8D56-A3EF9A4FF378}" dt="2023-06-02T09:36:28.033" v="66" actId="20577"/>
          <ac:spMkLst>
            <pc:docMk/>
            <pc:sldMk cId="3109800347" sldId="310"/>
            <ac:spMk id="5" creationId="{494268A8-0A90-87D3-2784-2F5F0267EDE8}"/>
          </ac:spMkLst>
        </pc:spChg>
        <pc:spChg chg="mod">
          <ac:chgData name="Nils" userId="322faba3-5c5c-4816-9daf-cd8a839b7351" providerId="ADAL" clId="{0482D8FC-E7B1-4932-8D56-A3EF9A4FF378}" dt="2023-06-02T09:39:10.688" v="184" actId="20577"/>
          <ac:spMkLst>
            <pc:docMk/>
            <pc:sldMk cId="3109800347" sldId="310"/>
            <ac:spMk id="6" creationId="{AC6193D7-0BB9-B51C-11DD-B167A907BDED}"/>
          </ac:spMkLst>
        </pc:spChg>
        <pc:spChg chg="mod">
          <ac:chgData name="Nils" userId="322faba3-5c5c-4816-9daf-cd8a839b7351" providerId="ADAL" clId="{0482D8FC-E7B1-4932-8D56-A3EF9A4FF378}" dt="2023-06-02T09:39:27.523" v="195" actId="20577"/>
          <ac:spMkLst>
            <pc:docMk/>
            <pc:sldMk cId="3109800347" sldId="310"/>
            <ac:spMk id="10" creationId="{8CD7B5DE-57D4-BA57-F658-5D8800CE939E}"/>
          </ac:spMkLst>
        </pc:spChg>
        <pc:spChg chg="mod">
          <ac:chgData name="Nils" userId="322faba3-5c5c-4816-9daf-cd8a839b7351" providerId="ADAL" clId="{0482D8FC-E7B1-4932-8D56-A3EF9A4FF378}" dt="2023-06-02T09:45:32.602" v="538" actId="20577"/>
          <ac:spMkLst>
            <pc:docMk/>
            <pc:sldMk cId="3109800347" sldId="310"/>
            <ac:spMk id="11" creationId="{8B448F21-C478-695F-963A-B08231EF331D}"/>
          </ac:spMkLst>
        </pc:spChg>
        <pc:grpChg chg="add mod">
          <ac:chgData name="Nils" userId="322faba3-5c5c-4816-9daf-cd8a839b7351" providerId="ADAL" clId="{0482D8FC-E7B1-4932-8D56-A3EF9A4FF378}" dt="2023-06-02T09:39:20.995" v="185" actId="571"/>
          <ac:grpSpMkLst>
            <pc:docMk/>
            <pc:sldMk cId="3109800347" sldId="310"/>
            <ac:grpSpMk id="9" creationId="{04F4269D-6C4A-1E7D-427F-568239F51CA1}"/>
          </ac:grpSpMkLst>
        </pc:grpChg>
        <pc:picChg chg="add mod">
          <ac:chgData name="Nils" userId="322faba3-5c5c-4816-9daf-cd8a839b7351" providerId="ADAL" clId="{0482D8FC-E7B1-4932-8D56-A3EF9A4FF378}" dt="2023-06-02T09:45:42.565" v="541" actId="1076"/>
          <ac:picMkLst>
            <pc:docMk/>
            <pc:sldMk cId="3109800347" sldId="310"/>
            <ac:picMk id="8" creationId="{16A616A9-CD44-07A1-5E3D-BD58985362E5}"/>
          </ac:picMkLst>
        </pc:picChg>
        <pc:inkChg chg="add del">
          <ac:chgData name="Nils" userId="322faba3-5c5c-4816-9daf-cd8a839b7351" providerId="ADAL" clId="{0482D8FC-E7B1-4932-8D56-A3EF9A4FF378}" dt="2023-06-02T11:55:04.924" v="984"/>
          <ac:inkMkLst>
            <pc:docMk/>
            <pc:sldMk cId="3109800347" sldId="310"/>
            <ac:inkMk id="12" creationId="{BB89FC9A-9C57-C92C-D1CC-628D3B485063}"/>
          </ac:inkMkLst>
        </pc:inkChg>
      </pc:sldChg>
      <pc:sldChg chg="modTransition">
        <pc:chgData name="Nils" userId="322faba3-5c5c-4816-9daf-cd8a839b7351" providerId="ADAL" clId="{0482D8FC-E7B1-4932-8D56-A3EF9A4FF378}" dt="2023-06-02T12:02:29.619" v="1184"/>
        <pc:sldMkLst>
          <pc:docMk/>
          <pc:sldMk cId="339248915" sldId="314"/>
        </pc:sldMkLst>
      </pc:sldChg>
      <pc:sldChg chg="modTransition">
        <pc:chgData name="Nils" userId="322faba3-5c5c-4816-9daf-cd8a839b7351" providerId="ADAL" clId="{0482D8FC-E7B1-4932-8D56-A3EF9A4FF378}" dt="2023-06-02T12:02:29.619" v="1184"/>
        <pc:sldMkLst>
          <pc:docMk/>
          <pc:sldMk cId="652089005" sldId="315"/>
        </pc:sldMkLst>
      </pc:sldChg>
      <pc:sldChg chg="addSp delSp modSp mod modTransition">
        <pc:chgData name="Nils" userId="322faba3-5c5c-4816-9daf-cd8a839b7351" providerId="ADAL" clId="{0482D8FC-E7B1-4932-8D56-A3EF9A4FF378}" dt="2023-06-02T12:02:29.619" v="1184"/>
        <pc:sldMkLst>
          <pc:docMk/>
          <pc:sldMk cId="1544431481" sldId="316"/>
        </pc:sldMkLst>
        <pc:grpChg chg="del mod">
          <ac:chgData name="Nils" userId="322faba3-5c5c-4816-9daf-cd8a839b7351" providerId="ADAL" clId="{0482D8FC-E7B1-4932-8D56-A3EF9A4FF378}" dt="2023-06-02T12:00:11.852" v="1159"/>
          <ac:grpSpMkLst>
            <pc:docMk/>
            <pc:sldMk cId="1544431481" sldId="316"/>
            <ac:grpSpMk id="8" creationId="{9EB69C2A-42D1-A729-0BF6-E1C6B7A79644}"/>
          </ac:grpSpMkLst>
        </pc:grpChg>
        <pc:inkChg chg="add del mod">
          <ac:chgData name="Nils" userId="322faba3-5c5c-4816-9daf-cd8a839b7351" providerId="ADAL" clId="{0482D8FC-E7B1-4932-8D56-A3EF9A4FF378}" dt="2023-06-02T12:00:11.852" v="1159"/>
          <ac:inkMkLst>
            <pc:docMk/>
            <pc:sldMk cId="1544431481" sldId="316"/>
            <ac:inkMk id="2" creationId="{F6183BE4-6348-481B-F9D0-CD694F6E3075}"/>
          </ac:inkMkLst>
        </pc:inkChg>
        <pc:inkChg chg="add del mod">
          <ac:chgData name="Nils" userId="322faba3-5c5c-4816-9daf-cd8a839b7351" providerId="ADAL" clId="{0482D8FC-E7B1-4932-8D56-A3EF9A4FF378}" dt="2023-06-02T12:00:11.854" v="1160"/>
          <ac:inkMkLst>
            <pc:docMk/>
            <pc:sldMk cId="1544431481" sldId="316"/>
            <ac:inkMk id="6" creationId="{BD12A183-A671-1A5F-7FFD-14216DCB554E}"/>
          </ac:inkMkLst>
        </pc:inkChg>
      </pc:sldChg>
      <pc:sldChg chg="mod ord modTransition modShow">
        <pc:chgData name="Nils" userId="322faba3-5c5c-4816-9daf-cd8a839b7351" providerId="ADAL" clId="{0482D8FC-E7B1-4932-8D56-A3EF9A4FF378}" dt="2023-06-02T14:52:18.184" v="1695" actId="729"/>
        <pc:sldMkLst>
          <pc:docMk/>
          <pc:sldMk cId="3681907933" sldId="317"/>
        </pc:sldMkLst>
      </pc:sldChg>
      <pc:sldChg chg="mod ord modTransition modShow">
        <pc:chgData name="Nils" userId="322faba3-5c5c-4816-9daf-cd8a839b7351" providerId="ADAL" clId="{0482D8FC-E7B1-4932-8D56-A3EF9A4FF378}" dt="2023-06-02T14:52:20.283" v="1696" actId="729"/>
        <pc:sldMkLst>
          <pc:docMk/>
          <pc:sldMk cId="2816613556" sldId="318"/>
        </pc:sldMkLst>
      </pc:sldChg>
      <pc:sldChg chg="modSp mod modTransition modNotesTx">
        <pc:chgData name="Nils" userId="322faba3-5c5c-4816-9daf-cd8a839b7351" providerId="ADAL" clId="{0482D8FC-E7B1-4932-8D56-A3EF9A4FF378}" dt="2023-06-02T14:54:23.896" v="1733" actId="20577"/>
        <pc:sldMkLst>
          <pc:docMk/>
          <pc:sldMk cId="130110710" sldId="319"/>
        </pc:sldMkLst>
        <pc:spChg chg="mod">
          <ac:chgData name="Nils" userId="322faba3-5c5c-4816-9daf-cd8a839b7351" providerId="ADAL" clId="{0482D8FC-E7B1-4932-8D56-A3EF9A4FF378}" dt="2023-06-02T14:54:23.896" v="1733" actId="20577"/>
          <ac:spMkLst>
            <pc:docMk/>
            <pc:sldMk cId="130110710" sldId="319"/>
            <ac:spMk id="4" creationId="{8A67EAC9-712A-9DBA-83A5-D54DE5BB64DC}"/>
          </ac:spMkLst>
        </pc:spChg>
        <pc:spChg chg="mod">
          <ac:chgData name="Nils" userId="322faba3-5c5c-4816-9daf-cd8a839b7351" providerId="ADAL" clId="{0482D8FC-E7B1-4932-8D56-A3EF9A4FF378}" dt="2023-06-02T13:51:56.103" v="1220" actId="20577"/>
          <ac:spMkLst>
            <pc:docMk/>
            <pc:sldMk cId="130110710" sldId="319"/>
            <ac:spMk id="5" creationId="{1CCE0F3C-2933-041B-65DE-061D04C0E419}"/>
          </ac:spMkLst>
        </pc:spChg>
        <pc:spChg chg="mod">
          <ac:chgData name="Nils" userId="322faba3-5c5c-4816-9daf-cd8a839b7351" providerId="ADAL" clId="{0482D8FC-E7B1-4932-8D56-A3EF9A4FF378}" dt="2023-06-02T13:50:23.544" v="1215" actId="20577"/>
          <ac:spMkLst>
            <pc:docMk/>
            <pc:sldMk cId="130110710" sldId="319"/>
            <ac:spMk id="18" creationId="{33188B20-BD95-32EA-8D93-B467A5D9D63D}"/>
          </ac:spMkLst>
        </pc:spChg>
        <pc:spChg chg="mod">
          <ac:chgData name="Nils" userId="322faba3-5c5c-4816-9daf-cd8a839b7351" providerId="ADAL" clId="{0482D8FC-E7B1-4932-8D56-A3EF9A4FF378}" dt="2023-06-02T10:02:44.283" v="737" actId="20577"/>
          <ac:spMkLst>
            <pc:docMk/>
            <pc:sldMk cId="130110710" sldId="319"/>
            <ac:spMk id="21" creationId="{B22ED2A7-ED62-BF03-EBF1-FB9C32AE1862}"/>
          </ac:spMkLst>
        </pc:spChg>
        <pc:spChg chg="mod">
          <ac:chgData name="Nils" userId="322faba3-5c5c-4816-9daf-cd8a839b7351" providerId="ADAL" clId="{0482D8FC-E7B1-4932-8D56-A3EF9A4FF378}" dt="2023-06-02T10:02:47.402" v="741" actId="20577"/>
          <ac:spMkLst>
            <pc:docMk/>
            <pc:sldMk cId="130110710" sldId="319"/>
            <ac:spMk id="22" creationId="{7E432D3F-87A0-6D80-61D6-9C4B9ED75A73}"/>
          </ac:spMkLst>
        </pc:spChg>
        <pc:spChg chg="mod">
          <ac:chgData name="Nils" userId="322faba3-5c5c-4816-9daf-cd8a839b7351" providerId="ADAL" clId="{0482D8FC-E7B1-4932-8D56-A3EF9A4FF378}" dt="2023-06-02T10:03:05.024" v="758" actId="20577"/>
          <ac:spMkLst>
            <pc:docMk/>
            <pc:sldMk cId="130110710" sldId="319"/>
            <ac:spMk id="67" creationId="{EFA5AF66-F428-4EBE-A3A8-9F827101F023}"/>
          </ac:spMkLst>
        </pc:spChg>
      </pc:sldChg>
      <pc:sldChg chg="add del modTransition">
        <pc:chgData name="Nils" userId="322faba3-5c5c-4816-9daf-cd8a839b7351" providerId="ADAL" clId="{0482D8FC-E7B1-4932-8D56-A3EF9A4FF378}" dt="2023-06-02T14:52:35.382" v="1698" actId="47"/>
        <pc:sldMkLst>
          <pc:docMk/>
          <pc:sldMk cId="1452369599" sldId="320"/>
        </pc:sldMkLst>
      </pc:sldChg>
      <pc:sldChg chg="add del modTransition">
        <pc:chgData name="Nils" userId="322faba3-5c5c-4816-9daf-cd8a839b7351" providerId="ADAL" clId="{0482D8FC-E7B1-4932-8D56-A3EF9A4FF378}" dt="2023-06-02T13:51:10.630" v="1216" actId="47"/>
        <pc:sldMkLst>
          <pc:docMk/>
          <pc:sldMk cId="3104064652" sldId="321"/>
        </pc:sldMkLst>
      </pc:sldChg>
      <pc:sldChg chg="new del">
        <pc:chgData name="Nils" userId="322faba3-5c5c-4816-9daf-cd8a839b7351" providerId="ADAL" clId="{0482D8FC-E7B1-4932-8D56-A3EF9A4FF378}" dt="2023-06-02T10:18:21.396" v="762" actId="47"/>
        <pc:sldMkLst>
          <pc:docMk/>
          <pc:sldMk cId="1040169721" sldId="322"/>
        </pc:sldMkLst>
      </pc:sldChg>
      <pc:sldChg chg="add del">
        <pc:chgData name="Nils" userId="322faba3-5c5c-4816-9daf-cd8a839b7351" providerId="ADAL" clId="{0482D8FC-E7B1-4932-8D56-A3EF9A4FF378}" dt="2023-06-02T10:18:21.396" v="762" actId="47"/>
        <pc:sldMkLst>
          <pc:docMk/>
          <pc:sldMk cId="1412934782" sldId="323"/>
        </pc:sldMkLst>
      </pc:sldChg>
      <pc:sldChg chg="addSp modSp add del mod modTransition">
        <pc:chgData name="Nils" userId="322faba3-5c5c-4816-9daf-cd8a839b7351" providerId="ADAL" clId="{0482D8FC-E7B1-4932-8D56-A3EF9A4FF378}" dt="2023-06-02T13:27:02.448" v="1192" actId="47"/>
        <pc:sldMkLst>
          <pc:docMk/>
          <pc:sldMk cId="1645716952" sldId="324"/>
        </pc:sldMkLst>
        <pc:grpChg chg="mod">
          <ac:chgData name="Nils" userId="322faba3-5c5c-4816-9daf-cd8a839b7351" providerId="ADAL" clId="{0482D8FC-E7B1-4932-8D56-A3EF9A4FF378}" dt="2023-06-02T11:53:18.048" v="979"/>
          <ac:grpSpMkLst>
            <pc:docMk/>
            <pc:sldMk cId="1645716952" sldId="324"/>
            <ac:grpSpMk id="18" creationId="{35D908D2-AEE7-81F8-557B-C680138C2585}"/>
          </ac:grpSpMkLst>
        </pc:grpChg>
        <pc:inkChg chg="add mod">
          <ac:chgData name="Nils" userId="322faba3-5c5c-4816-9daf-cd8a839b7351" providerId="ADAL" clId="{0482D8FC-E7B1-4932-8D56-A3EF9A4FF378}" dt="2023-06-02T11:53:18.048" v="979"/>
          <ac:inkMkLst>
            <pc:docMk/>
            <pc:sldMk cId="1645716952" sldId="324"/>
            <ac:inkMk id="4" creationId="{878DEDE3-9F88-3D6B-3C27-BE8303E03F3F}"/>
          </ac:inkMkLst>
        </pc:inkChg>
        <pc:inkChg chg="add mod">
          <ac:chgData name="Nils" userId="322faba3-5c5c-4816-9daf-cd8a839b7351" providerId="ADAL" clId="{0482D8FC-E7B1-4932-8D56-A3EF9A4FF378}" dt="2023-06-02T11:53:18.048" v="979"/>
          <ac:inkMkLst>
            <pc:docMk/>
            <pc:sldMk cId="1645716952" sldId="324"/>
            <ac:inkMk id="7" creationId="{66FF145F-7153-CD04-7B55-F8C7716FE7E6}"/>
          </ac:inkMkLst>
        </pc:inkChg>
        <pc:inkChg chg="add">
          <ac:chgData name="Nils" userId="322faba3-5c5c-4816-9daf-cd8a839b7351" providerId="ADAL" clId="{0482D8FC-E7B1-4932-8D56-A3EF9A4FF378}" dt="2023-06-02T11:53:18.636" v="980" actId="9405"/>
          <ac:inkMkLst>
            <pc:docMk/>
            <pc:sldMk cId="1645716952" sldId="324"/>
            <ac:inkMk id="19" creationId="{0EF7B6B5-EEAA-97C9-FA70-5DCD65D1F982}"/>
          </ac:inkMkLst>
        </pc:inkChg>
      </pc:sldChg>
      <pc:sldChg chg="modSp add mod modTransition">
        <pc:chgData name="Nils" userId="322faba3-5c5c-4816-9daf-cd8a839b7351" providerId="ADAL" clId="{0482D8FC-E7B1-4932-8D56-A3EF9A4FF378}" dt="2023-06-02T12:02:29.619" v="1184"/>
        <pc:sldMkLst>
          <pc:docMk/>
          <pc:sldMk cId="454458908" sldId="325"/>
        </pc:sldMkLst>
        <pc:spChg chg="mod">
          <ac:chgData name="Nils" userId="322faba3-5c5c-4816-9daf-cd8a839b7351" providerId="ADAL" clId="{0482D8FC-E7B1-4932-8D56-A3EF9A4FF378}" dt="2023-06-02T11:11:28.524" v="925" actId="113"/>
          <ac:spMkLst>
            <pc:docMk/>
            <pc:sldMk cId="454458908" sldId="325"/>
            <ac:spMk id="24" creationId="{1CBBAFE6-4CBC-8D5C-8A85-2C309FBBFDFD}"/>
          </ac:spMkLst>
        </pc:spChg>
      </pc:sldChg>
      <pc:sldChg chg="new del">
        <pc:chgData name="Nils" userId="322faba3-5c5c-4816-9daf-cd8a839b7351" providerId="ADAL" clId="{0482D8FC-E7B1-4932-8D56-A3EF9A4FF378}" dt="2023-06-02T11:09:37.860" v="888" actId="47"/>
        <pc:sldMkLst>
          <pc:docMk/>
          <pc:sldMk cId="793687157" sldId="326"/>
        </pc:sldMkLst>
      </pc:sldChg>
      <pc:sldChg chg="addSp delSp modSp new mod modTransition modClrScheme chgLayout">
        <pc:chgData name="Nils" userId="322faba3-5c5c-4816-9daf-cd8a839b7351" providerId="ADAL" clId="{0482D8FC-E7B1-4932-8D56-A3EF9A4FF378}" dt="2023-06-02T14:52:26.782" v="1697" actId="478"/>
        <pc:sldMkLst>
          <pc:docMk/>
          <pc:sldMk cId="1891298053" sldId="326"/>
        </pc:sldMkLst>
        <pc:spChg chg="mod ord">
          <ac:chgData name="Nils" userId="322faba3-5c5c-4816-9daf-cd8a839b7351" providerId="ADAL" clId="{0482D8FC-E7B1-4932-8D56-A3EF9A4FF378}" dt="2023-06-02T11:28:20.345" v="960" actId="20577"/>
          <ac:spMkLst>
            <pc:docMk/>
            <pc:sldMk cId="1891298053" sldId="326"/>
            <ac:spMk id="2" creationId="{9224B168-1E35-B2C8-B39D-E69139B9848C}"/>
          </ac:spMkLst>
        </pc:spChg>
        <pc:spChg chg="mod ord">
          <ac:chgData name="Nils" userId="322faba3-5c5c-4816-9daf-cd8a839b7351" providerId="ADAL" clId="{0482D8FC-E7B1-4932-8D56-A3EF9A4FF378}" dt="2023-06-02T11:28:02.102" v="940" actId="700"/>
          <ac:spMkLst>
            <pc:docMk/>
            <pc:sldMk cId="1891298053" sldId="326"/>
            <ac:spMk id="3" creationId="{930AB75B-8E62-E671-3B04-126514FC35D1}"/>
          </ac:spMkLst>
        </pc:spChg>
        <pc:spChg chg="add mod ord">
          <ac:chgData name="Nils" userId="322faba3-5c5c-4816-9daf-cd8a839b7351" providerId="ADAL" clId="{0482D8FC-E7B1-4932-8D56-A3EF9A4FF378}" dt="2023-06-02T14:51:55.280" v="1690" actId="20577"/>
          <ac:spMkLst>
            <pc:docMk/>
            <pc:sldMk cId="1891298053" sldId="326"/>
            <ac:spMk id="4" creationId="{13F54155-2E3B-240E-77F9-506AE78157BA}"/>
          </ac:spMkLst>
        </pc:spChg>
        <pc:grpChg chg="del mod">
          <ac:chgData name="Nils" userId="322faba3-5c5c-4816-9daf-cd8a839b7351" providerId="ADAL" clId="{0482D8FC-E7B1-4932-8D56-A3EF9A4FF378}" dt="2023-06-02T14:52:26.782" v="1697" actId="478"/>
          <ac:grpSpMkLst>
            <pc:docMk/>
            <pc:sldMk cId="1891298053" sldId="326"/>
            <ac:grpSpMk id="14" creationId="{BC3EAB08-D8FE-452A-3A67-BA64C69E990F}"/>
          </ac:grpSpMkLst>
        </pc:grpChg>
        <pc:grpChg chg="del mod">
          <ac:chgData name="Nils" userId="322faba3-5c5c-4816-9daf-cd8a839b7351" providerId="ADAL" clId="{0482D8FC-E7B1-4932-8D56-A3EF9A4FF378}" dt="2023-06-02T14:52:26.782" v="1697" actId="478"/>
          <ac:grpSpMkLst>
            <pc:docMk/>
            <pc:sldMk cId="1891298053" sldId="326"/>
            <ac:grpSpMk id="27" creationId="{1A539F12-7C10-0F34-B49F-65B11379C246}"/>
          </ac:grpSpMkLst>
        </pc:grpChg>
        <pc:grpChg chg="del mod">
          <ac:chgData name="Nils" userId="322faba3-5c5c-4816-9daf-cd8a839b7351" providerId="ADAL" clId="{0482D8FC-E7B1-4932-8D56-A3EF9A4FF378}" dt="2023-06-02T14:52:26.782" v="1697" actId="478"/>
          <ac:grpSpMkLst>
            <pc:docMk/>
            <pc:sldMk cId="1891298053" sldId="326"/>
            <ac:grpSpMk id="28" creationId="{39794253-DB05-4BF9-054C-DEC1630AB241}"/>
          </ac:grpSpMkLst>
        </pc:grpChg>
        <pc:grpChg chg="del mod">
          <ac:chgData name="Nils" userId="322faba3-5c5c-4816-9daf-cd8a839b7351" providerId="ADAL" clId="{0482D8FC-E7B1-4932-8D56-A3EF9A4FF378}" dt="2023-06-02T14:52:26.782" v="1697" actId="478"/>
          <ac:grpSpMkLst>
            <pc:docMk/>
            <pc:sldMk cId="1891298053" sldId="326"/>
            <ac:grpSpMk id="29" creationId="{747F9E19-6B51-9D27-356E-819705EA906D}"/>
          </ac:grpSpMkLst>
        </pc:grpChg>
        <pc:inkChg chg="add del">
          <ac:chgData name="Nils" userId="322faba3-5c5c-4816-9daf-cd8a839b7351" providerId="ADAL" clId="{0482D8FC-E7B1-4932-8D56-A3EF9A4FF378}" dt="2023-06-02T14:52:26.782" v="1697" actId="478"/>
          <ac:inkMkLst>
            <pc:docMk/>
            <pc:sldMk cId="1891298053" sldId="326"/>
            <ac:inkMk id="5" creationId="{BD538803-6CB2-E548-69B5-9BD4C1487488}"/>
          </ac:inkMkLst>
        </pc:inkChg>
        <pc:inkChg chg="add mod">
          <ac:chgData name="Nils" userId="322faba3-5c5c-4816-9daf-cd8a839b7351" providerId="ADAL" clId="{0482D8FC-E7B1-4932-8D56-A3EF9A4FF378}" dt="2023-06-02T12:00:23.264" v="1170"/>
          <ac:inkMkLst>
            <pc:docMk/>
            <pc:sldMk cId="1891298053" sldId="326"/>
            <ac:inkMk id="6" creationId="{6A53DC01-3F83-A798-6F59-D9D3D14B3096}"/>
          </ac:inkMkLst>
        </pc:inkChg>
        <pc:inkChg chg="add mod">
          <ac:chgData name="Nils" userId="322faba3-5c5c-4816-9daf-cd8a839b7351" providerId="ADAL" clId="{0482D8FC-E7B1-4932-8D56-A3EF9A4FF378}" dt="2023-06-02T12:00:23.264" v="1170"/>
          <ac:inkMkLst>
            <pc:docMk/>
            <pc:sldMk cId="1891298053" sldId="326"/>
            <ac:inkMk id="7" creationId="{8F04962A-2C98-55E6-4DEF-B5491DC81F4A}"/>
          </ac:inkMkLst>
        </pc:inkChg>
        <pc:inkChg chg="add mod">
          <ac:chgData name="Nils" userId="322faba3-5c5c-4816-9daf-cd8a839b7351" providerId="ADAL" clId="{0482D8FC-E7B1-4932-8D56-A3EF9A4FF378}" dt="2023-06-02T12:00:23.264" v="1170"/>
          <ac:inkMkLst>
            <pc:docMk/>
            <pc:sldMk cId="1891298053" sldId="326"/>
            <ac:inkMk id="8" creationId="{96EF718F-56E0-4313-1855-34C2EC2C2A24}"/>
          </ac:inkMkLst>
        </pc:inkChg>
        <pc:inkChg chg="add mod">
          <ac:chgData name="Nils" userId="322faba3-5c5c-4816-9daf-cd8a839b7351" providerId="ADAL" clId="{0482D8FC-E7B1-4932-8D56-A3EF9A4FF378}" dt="2023-06-02T12:00:23.264" v="1170"/>
          <ac:inkMkLst>
            <pc:docMk/>
            <pc:sldMk cId="1891298053" sldId="326"/>
            <ac:inkMk id="9" creationId="{9ECBB078-5B6D-D1A9-81EC-09BFF695EAFE}"/>
          </ac:inkMkLst>
        </pc:inkChg>
        <pc:inkChg chg="add mod">
          <ac:chgData name="Nils" userId="322faba3-5c5c-4816-9daf-cd8a839b7351" providerId="ADAL" clId="{0482D8FC-E7B1-4932-8D56-A3EF9A4FF378}" dt="2023-06-02T12:00:23.264" v="1170"/>
          <ac:inkMkLst>
            <pc:docMk/>
            <pc:sldMk cId="1891298053" sldId="326"/>
            <ac:inkMk id="10" creationId="{CC47AB2F-5F99-710F-F828-C3C9560438E2}"/>
          </ac:inkMkLst>
        </pc:inkChg>
        <pc:inkChg chg="add mod">
          <ac:chgData name="Nils" userId="322faba3-5c5c-4816-9daf-cd8a839b7351" providerId="ADAL" clId="{0482D8FC-E7B1-4932-8D56-A3EF9A4FF378}" dt="2023-06-02T12:00:23.264" v="1170"/>
          <ac:inkMkLst>
            <pc:docMk/>
            <pc:sldMk cId="1891298053" sldId="326"/>
            <ac:inkMk id="11" creationId="{F81D1F78-B953-86A6-C963-38C98B47DDAC}"/>
          </ac:inkMkLst>
        </pc:inkChg>
        <pc:inkChg chg="add mod">
          <ac:chgData name="Nils" userId="322faba3-5c5c-4816-9daf-cd8a839b7351" providerId="ADAL" clId="{0482D8FC-E7B1-4932-8D56-A3EF9A4FF378}" dt="2023-06-02T12:00:23.264" v="1170"/>
          <ac:inkMkLst>
            <pc:docMk/>
            <pc:sldMk cId="1891298053" sldId="326"/>
            <ac:inkMk id="12" creationId="{FA786A66-E903-DCD7-E2BD-BB3A992BD399}"/>
          </ac:inkMkLst>
        </pc:inkChg>
        <pc:inkChg chg="add mod">
          <ac:chgData name="Nils" userId="322faba3-5c5c-4816-9daf-cd8a839b7351" providerId="ADAL" clId="{0482D8FC-E7B1-4932-8D56-A3EF9A4FF378}" dt="2023-06-02T12:00:23.264" v="1170"/>
          <ac:inkMkLst>
            <pc:docMk/>
            <pc:sldMk cId="1891298053" sldId="326"/>
            <ac:inkMk id="13" creationId="{22F14EF6-C864-2DCA-F32D-211D9E76DFB4}"/>
          </ac:inkMkLst>
        </pc:inkChg>
        <pc:inkChg chg="add mod">
          <ac:chgData name="Nils" userId="322faba3-5c5c-4816-9daf-cd8a839b7351" providerId="ADAL" clId="{0482D8FC-E7B1-4932-8D56-A3EF9A4FF378}" dt="2023-06-02T12:00:28.953" v="1183"/>
          <ac:inkMkLst>
            <pc:docMk/>
            <pc:sldMk cId="1891298053" sldId="326"/>
            <ac:inkMk id="15" creationId="{21B3DF92-732A-34E0-BBF9-42C1C8244E37}"/>
          </ac:inkMkLst>
        </pc:inkChg>
        <pc:inkChg chg="add mod">
          <ac:chgData name="Nils" userId="322faba3-5c5c-4816-9daf-cd8a839b7351" providerId="ADAL" clId="{0482D8FC-E7B1-4932-8D56-A3EF9A4FF378}" dt="2023-06-02T12:00:28.953" v="1183"/>
          <ac:inkMkLst>
            <pc:docMk/>
            <pc:sldMk cId="1891298053" sldId="326"/>
            <ac:inkMk id="16" creationId="{5C06EC0B-C7CF-635B-31FD-00E734A5530B}"/>
          </ac:inkMkLst>
        </pc:inkChg>
        <pc:inkChg chg="add mod">
          <ac:chgData name="Nils" userId="322faba3-5c5c-4816-9daf-cd8a839b7351" providerId="ADAL" clId="{0482D8FC-E7B1-4932-8D56-A3EF9A4FF378}" dt="2023-06-02T12:00:28.953" v="1183"/>
          <ac:inkMkLst>
            <pc:docMk/>
            <pc:sldMk cId="1891298053" sldId="326"/>
            <ac:inkMk id="17" creationId="{F278837B-8272-2BFC-75B5-37AA11BE8490}"/>
          </ac:inkMkLst>
        </pc:inkChg>
        <pc:inkChg chg="add mod">
          <ac:chgData name="Nils" userId="322faba3-5c5c-4816-9daf-cd8a839b7351" providerId="ADAL" clId="{0482D8FC-E7B1-4932-8D56-A3EF9A4FF378}" dt="2023-06-02T12:00:28.953" v="1183"/>
          <ac:inkMkLst>
            <pc:docMk/>
            <pc:sldMk cId="1891298053" sldId="326"/>
            <ac:inkMk id="18" creationId="{475C888C-209F-6875-34F5-B68F9849E69D}"/>
          </ac:inkMkLst>
        </pc:inkChg>
        <pc:inkChg chg="add mod">
          <ac:chgData name="Nils" userId="322faba3-5c5c-4816-9daf-cd8a839b7351" providerId="ADAL" clId="{0482D8FC-E7B1-4932-8D56-A3EF9A4FF378}" dt="2023-06-02T12:00:28.953" v="1183"/>
          <ac:inkMkLst>
            <pc:docMk/>
            <pc:sldMk cId="1891298053" sldId="326"/>
            <ac:inkMk id="19" creationId="{C70939ED-4A7C-DD90-ACCB-7D8B28475D41}"/>
          </ac:inkMkLst>
        </pc:inkChg>
        <pc:inkChg chg="add mod">
          <ac:chgData name="Nils" userId="322faba3-5c5c-4816-9daf-cd8a839b7351" providerId="ADAL" clId="{0482D8FC-E7B1-4932-8D56-A3EF9A4FF378}" dt="2023-06-02T12:00:28.953" v="1183"/>
          <ac:inkMkLst>
            <pc:docMk/>
            <pc:sldMk cId="1891298053" sldId="326"/>
            <ac:inkMk id="20" creationId="{C37EC7F4-9B49-B207-5EDB-797DF1AFDF6D}"/>
          </ac:inkMkLst>
        </pc:inkChg>
        <pc:inkChg chg="add mod">
          <ac:chgData name="Nils" userId="322faba3-5c5c-4816-9daf-cd8a839b7351" providerId="ADAL" clId="{0482D8FC-E7B1-4932-8D56-A3EF9A4FF378}" dt="2023-06-02T12:00:28.953" v="1183"/>
          <ac:inkMkLst>
            <pc:docMk/>
            <pc:sldMk cId="1891298053" sldId="326"/>
            <ac:inkMk id="21" creationId="{E952D8CF-8D73-797B-6DC9-5B9562EE153A}"/>
          </ac:inkMkLst>
        </pc:inkChg>
        <pc:inkChg chg="add mod">
          <ac:chgData name="Nils" userId="322faba3-5c5c-4816-9daf-cd8a839b7351" providerId="ADAL" clId="{0482D8FC-E7B1-4932-8D56-A3EF9A4FF378}" dt="2023-06-02T12:00:28.953" v="1183"/>
          <ac:inkMkLst>
            <pc:docMk/>
            <pc:sldMk cId="1891298053" sldId="326"/>
            <ac:inkMk id="22" creationId="{D323A0EC-1926-5843-1A44-5F91B1F31E3B}"/>
          </ac:inkMkLst>
        </pc:inkChg>
        <pc:inkChg chg="add mod">
          <ac:chgData name="Nils" userId="322faba3-5c5c-4816-9daf-cd8a839b7351" providerId="ADAL" clId="{0482D8FC-E7B1-4932-8D56-A3EF9A4FF378}" dt="2023-06-02T12:00:28.953" v="1183"/>
          <ac:inkMkLst>
            <pc:docMk/>
            <pc:sldMk cId="1891298053" sldId="326"/>
            <ac:inkMk id="23" creationId="{DCA1EE39-8561-2D5B-040B-47AAB2CBB78E}"/>
          </ac:inkMkLst>
        </pc:inkChg>
        <pc:inkChg chg="add mod">
          <ac:chgData name="Nils" userId="322faba3-5c5c-4816-9daf-cd8a839b7351" providerId="ADAL" clId="{0482D8FC-E7B1-4932-8D56-A3EF9A4FF378}" dt="2023-06-02T12:00:28.953" v="1183"/>
          <ac:inkMkLst>
            <pc:docMk/>
            <pc:sldMk cId="1891298053" sldId="326"/>
            <ac:inkMk id="24" creationId="{6965E1B0-2CFD-ADB3-E6D3-E77132F67C69}"/>
          </ac:inkMkLst>
        </pc:inkChg>
        <pc:inkChg chg="add mod">
          <ac:chgData name="Nils" userId="322faba3-5c5c-4816-9daf-cd8a839b7351" providerId="ADAL" clId="{0482D8FC-E7B1-4932-8D56-A3EF9A4FF378}" dt="2023-06-02T12:00:28.953" v="1183"/>
          <ac:inkMkLst>
            <pc:docMk/>
            <pc:sldMk cId="1891298053" sldId="326"/>
            <ac:inkMk id="25" creationId="{3764C312-45D0-EE45-5D65-FF924197A463}"/>
          </ac:inkMkLst>
        </pc:inkChg>
        <pc:inkChg chg="add mod">
          <ac:chgData name="Nils" userId="322faba3-5c5c-4816-9daf-cd8a839b7351" providerId="ADAL" clId="{0482D8FC-E7B1-4932-8D56-A3EF9A4FF378}" dt="2023-06-02T12:00:28.953" v="1183"/>
          <ac:inkMkLst>
            <pc:docMk/>
            <pc:sldMk cId="1891298053" sldId="326"/>
            <ac:inkMk id="26" creationId="{53DCB057-3A24-63D5-1981-5473E7F932F8}"/>
          </ac:inkMkLst>
        </pc:inkChg>
      </pc:sldChg>
      <pc:sldChg chg="addSp delSp modSp new del mod modTransition">
        <pc:chgData name="Nils" userId="322faba3-5c5c-4816-9daf-cd8a839b7351" providerId="ADAL" clId="{0482D8FC-E7B1-4932-8D56-A3EF9A4FF378}" dt="2023-06-02T14:52:48.118" v="1699" actId="47"/>
        <pc:sldMkLst>
          <pc:docMk/>
          <pc:sldMk cId="1308064300" sldId="327"/>
        </pc:sldMkLst>
        <pc:spChg chg="mod">
          <ac:chgData name="Nils" userId="322faba3-5c5c-4816-9daf-cd8a839b7351" providerId="ADAL" clId="{0482D8FC-E7B1-4932-8D56-A3EF9A4FF378}" dt="2023-06-02T11:56:09.728" v="1012" actId="27636"/>
          <ac:spMkLst>
            <pc:docMk/>
            <pc:sldMk cId="1308064300" sldId="327"/>
            <ac:spMk id="2" creationId="{F816F191-66BD-BF77-3E35-7FB8CAA81B91}"/>
          </ac:spMkLst>
        </pc:spChg>
        <pc:grpChg chg="del mod">
          <ac:chgData name="Nils" userId="322faba3-5c5c-4816-9daf-cd8a839b7351" providerId="ADAL" clId="{0482D8FC-E7B1-4932-8D56-A3EF9A4FF378}" dt="2023-06-02T11:56:03.813" v="1000"/>
          <ac:grpSpMkLst>
            <pc:docMk/>
            <pc:sldMk cId="1308064300" sldId="327"/>
            <ac:grpSpMk id="13" creationId="{07F7BCC3-3E1F-D213-A947-E48AE93B7309}"/>
          </ac:grpSpMkLst>
        </pc:grpChg>
        <pc:grpChg chg="del mod">
          <ac:chgData name="Nils" userId="322faba3-5c5c-4816-9daf-cd8a839b7351" providerId="ADAL" clId="{0482D8FC-E7B1-4932-8D56-A3EF9A4FF378}" dt="2023-06-02T11:56:05.625" v="1004"/>
          <ac:grpSpMkLst>
            <pc:docMk/>
            <pc:sldMk cId="1308064300" sldId="327"/>
            <ac:grpSpMk id="14" creationId="{DCA4D9F2-BDF0-F086-6B72-0D83F5FC2107}"/>
          </ac:grpSpMkLst>
        </pc:grpChg>
        <pc:grpChg chg="del mod">
          <ac:chgData name="Nils" userId="322faba3-5c5c-4816-9daf-cd8a839b7351" providerId="ADAL" clId="{0482D8FC-E7B1-4932-8D56-A3EF9A4FF378}" dt="2023-06-02T11:56:07.352" v="1009"/>
          <ac:grpSpMkLst>
            <pc:docMk/>
            <pc:sldMk cId="1308064300" sldId="327"/>
            <ac:grpSpMk id="18" creationId="{19916A6E-1D4B-ECCC-7148-7F6F43E50CF2}"/>
          </ac:grpSpMkLst>
        </pc:grpChg>
        <pc:grpChg chg="del mod">
          <ac:chgData name="Nils" userId="322faba3-5c5c-4816-9daf-cd8a839b7351" providerId="ADAL" clId="{0482D8FC-E7B1-4932-8D56-A3EF9A4FF378}" dt="2023-06-02T11:56:11.628" v="1015"/>
          <ac:grpSpMkLst>
            <pc:docMk/>
            <pc:sldMk cId="1308064300" sldId="327"/>
            <ac:grpSpMk id="22" creationId="{FD112048-83F9-7F79-754D-296F31C50E3E}"/>
          </ac:grpSpMkLst>
        </pc:grpChg>
        <pc:grpChg chg="del mod">
          <ac:chgData name="Nils" userId="322faba3-5c5c-4816-9daf-cd8a839b7351" providerId="ADAL" clId="{0482D8FC-E7B1-4932-8D56-A3EF9A4FF378}" dt="2023-06-02T11:56:16.435" v="1024"/>
          <ac:grpSpMkLst>
            <pc:docMk/>
            <pc:sldMk cId="1308064300" sldId="327"/>
            <ac:grpSpMk id="25" creationId="{0E8F8C61-E05A-2FEF-0440-E910E143D86B}"/>
          </ac:grpSpMkLst>
        </pc:grpChg>
        <pc:grpChg chg="del mod">
          <ac:chgData name="Nils" userId="322faba3-5c5c-4816-9daf-cd8a839b7351" providerId="ADAL" clId="{0482D8FC-E7B1-4932-8D56-A3EF9A4FF378}" dt="2023-06-02T11:56:38.672" v="1059"/>
          <ac:grpSpMkLst>
            <pc:docMk/>
            <pc:sldMk cId="1308064300" sldId="327"/>
            <ac:grpSpMk id="34" creationId="{D642E0A5-45E8-6E7D-670E-B6647AAC008C}"/>
          </ac:grpSpMkLst>
        </pc:grpChg>
        <pc:grpChg chg="del mod">
          <ac:chgData name="Nils" userId="322faba3-5c5c-4816-9daf-cd8a839b7351" providerId="ADAL" clId="{0482D8FC-E7B1-4932-8D56-A3EF9A4FF378}" dt="2023-06-02T11:56:38.672" v="1059"/>
          <ac:grpSpMkLst>
            <pc:docMk/>
            <pc:sldMk cId="1308064300" sldId="327"/>
            <ac:grpSpMk id="35" creationId="{7B20D7D6-653D-4469-C2D2-690F6D412090}"/>
          </ac:grpSpMkLst>
        </pc:grpChg>
        <pc:grpChg chg="del mod">
          <ac:chgData name="Nils" userId="322faba3-5c5c-4816-9daf-cd8a839b7351" providerId="ADAL" clId="{0482D8FC-E7B1-4932-8D56-A3EF9A4FF378}" dt="2023-06-02T11:56:18.176" v="1028"/>
          <ac:grpSpMkLst>
            <pc:docMk/>
            <pc:sldMk cId="1308064300" sldId="327"/>
            <ac:grpSpMk id="38" creationId="{8169CEDA-06E9-E5FD-F162-F9717A0E057E}"/>
          </ac:grpSpMkLst>
        </pc:grpChg>
        <pc:grpChg chg="del mod">
          <ac:chgData name="Nils" userId="322faba3-5c5c-4816-9daf-cd8a839b7351" providerId="ADAL" clId="{0482D8FC-E7B1-4932-8D56-A3EF9A4FF378}" dt="2023-06-02T11:56:24.024" v="1037"/>
          <ac:grpSpMkLst>
            <pc:docMk/>
            <pc:sldMk cId="1308064300" sldId="327"/>
            <ac:grpSpMk id="41" creationId="{35943571-2FA8-CEB5-A26B-3AF632ECC7D2}"/>
          </ac:grpSpMkLst>
        </pc:grpChg>
        <pc:grpChg chg="del mod">
          <ac:chgData name="Nils" userId="322faba3-5c5c-4816-9daf-cd8a839b7351" providerId="ADAL" clId="{0482D8FC-E7B1-4932-8D56-A3EF9A4FF378}" dt="2023-06-02T11:56:25.523" v="1040"/>
          <ac:grpSpMkLst>
            <pc:docMk/>
            <pc:sldMk cId="1308064300" sldId="327"/>
            <ac:grpSpMk id="46" creationId="{5B606BC8-B487-B3F8-50CD-2BA1CE0C3EFE}"/>
          </ac:grpSpMkLst>
        </pc:grpChg>
        <pc:grpChg chg="del mod">
          <ac:chgData name="Nils" userId="322faba3-5c5c-4816-9daf-cd8a839b7351" providerId="ADAL" clId="{0482D8FC-E7B1-4932-8D56-A3EF9A4FF378}" dt="2023-06-02T11:56:38.672" v="1059"/>
          <ac:grpSpMkLst>
            <pc:docMk/>
            <pc:sldMk cId="1308064300" sldId="327"/>
            <ac:grpSpMk id="49" creationId="{47FE0442-0D6E-4502-E7FD-35FBC1DE1B87}"/>
          </ac:grpSpMkLst>
        </pc:grpChg>
        <pc:grpChg chg="del mod">
          <ac:chgData name="Nils" userId="322faba3-5c5c-4816-9daf-cd8a839b7351" providerId="ADAL" clId="{0482D8FC-E7B1-4932-8D56-A3EF9A4FF378}" dt="2023-06-02T11:56:38.672" v="1059"/>
          <ac:grpSpMkLst>
            <pc:docMk/>
            <pc:sldMk cId="1308064300" sldId="327"/>
            <ac:grpSpMk id="53" creationId="{63F87B90-1432-BE7E-3CB9-82CDD287C1AF}"/>
          </ac:grpSpMkLst>
        </pc:grpChg>
        <pc:grpChg chg="del mod">
          <ac:chgData name="Nils" userId="322faba3-5c5c-4816-9daf-cd8a839b7351" providerId="ADAL" clId="{0482D8FC-E7B1-4932-8D56-A3EF9A4FF378}" dt="2023-06-02T11:57:27.098" v="1123"/>
          <ac:grpSpMkLst>
            <pc:docMk/>
            <pc:sldMk cId="1308064300" sldId="327"/>
            <ac:grpSpMk id="58" creationId="{2B146728-30FA-605D-7D22-D6E833E9C485}"/>
          </ac:grpSpMkLst>
        </pc:grpChg>
        <pc:grpChg chg="del mod">
          <ac:chgData name="Nils" userId="322faba3-5c5c-4816-9daf-cd8a839b7351" providerId="ADAL" clId="{0482D8FC-E7B1-4932-8D56-A3EF9A4FF378}" dt="2023-06-02T11:57:27.098" v="1123"/>
          <ac:grpSpMkLst>
            <pc:docMk/>
            <pc:sldMk cId="1308064300" sldId="327"/>
            <ac:grpSpMk id="68" creationId="{215C72AF-6F24-6A81-4F4F-1A36B32B23F4}"/>
          </ac:grpSpMkLst>
        </pc:grpChg>
        <pc:grpChg chg="del mod">
          <ac:chgData name="Nils" userId="322faba3-5c5c-4816-9daf-cd8a839b7351" providerId="ADAL" clId="{0482D8FC-E7B1-4932-8D56-A3EF9A4FF378}" dt="2023-06-02T11:57:27.098" v="1123"/>
          <ac:grpSpMkLst>
            <pc:docMk/>
            <pc:sldMk cId="1308064300" sldId="327"/>
            <ac:grpSpMk id="69" creationId="{901EE935-1DD1-4B7F-D468-72BAC57E02AD}"/>
          </ac:grpSpMkLst>
        </pc:grpChg>
        <pc:grpChg chg="del mod">
          <ac:chgData name="Nils" userId="322faba3-5c5c-4816-9daf-cd8a839b7351" providerId="ADAL" clId="{0482D8FC-E7B1-4932-8D56-A3EF9A4FF378}" dt="2023-06-02T11:56:47.857" v="1069"/>
          <ac:grpSpMkLst>
            <pc:docMk/>
            <pc:sldMk cId="1308064300" sldId="327"/>
            <ac:grpSpMk id="72" creationId="{16648B2F-50CA-DC04-C418-8DC5B1C209B1}"/>
          </ac:grpSpMkLst>
        </pc:grpChg>
        <pc:grpChg chg="del mod">
          <ac:chgData name="Nils" userId="322faba3-5c5c-4816-9daf-cd8a839b7351" providerId="ADAL" clId="{0482D8FC-E7B1-4932-8D56-A3EF9A4FF378}" dt="2023-06-02T11:56:50.565" v="1074"/>
          <ac:grpSpMkLst>
            <pc:docMk/>
            <pc:sldMk cId="1308064300" sldId="327"/>
            <ac:grpSpMk id="79" creationId="{60288359-A35F-F1E4-612B-70E12108A6CC}"/>
          </ac:grpSpMkLst>
        </pc:grpChg>
        <pc:grpChg chg="del mod">
          <ac:chgData name="Nils" userId="322faba3-5c5c-4816-9daf-cd8a839b7351" providerId="ADAL" clId="{0482D8FC-E7B1-4932-8D56-A3EF9A4FF378}" dt="2023-06-02T11:56:56.872" v="1083"/>
          <ac:grpSpMkLst>
            <pc:docMk/>
            <pc:sldMk cId="1308064300" sldId="327"/>
            <ac:grpSpMk id="84" creationId="{42D6E984-CA9A-520F-4F76-8863AA2C5C7E}"/>
          </ac:grpSpMkLst>
        </pc:grpChg>
        <pc:grpChg chg="del mod">
          <ac:chgData name="Nils" userId="322faba3-5c5c-4816-9daf-cd8a839b7351" providerId="ADAL" clId="{0482D8FC-E7B1-4932-8D56-A3EF9A4FF378}" dt="2023-06-02T11:57:08.037" v="1101"/>
          <ac:grpSpMkLst>
            <pc:docMk/>
            <pc:sldMk cId="1308064300" sldId="327"/>
            <ac:grpSpMk id="93" creationId="{87681AC2-CAC5-FBB0-507F-062B0435AA63}"/>
          </ac:grpSpMkLst>
        </pc:grpChg>
        <pc:grpChg chg="del mod">
          <ac:chgData name="Nils" userId="322faba3-5c5c-4816-9daf-cd8a839b7351" providerId="ADAL" clId="{0482D8FC-E7B1-4932-8D56-A3EF9A4FF378}" dt="2023-06-02T11:57:01.094" v="1089"/>
          <ac:grpSpMkLst>
            <pc:docMk/>
            <pc:sldMk cId="1308064300" sldId="327"/>
            <ac:grpSpMk id="97" creationId="{8BB785AB-8C9B-357E-C987-CDCF30D05BB6}"/>
          </ac:grpSpMkLst>
        </pc:grpChg>
        <pc:grpChg chg="del mod">
          <ac:chgData name="Nils" userId="322faba3-5c5c-4816-9daf-cd8a839b7351" providerId="ADAL" clId="{0482D8FC-E7B1-4932-8D56-A3EF9A4FF378}" dt="2023-06-02T11:57:08.037" v="1101"/>
          <ac:grpSpMkLst>
            <pc:docMk/>
            <pc:sldMk cId="1308064300" sldId="327"/>
            <ac:grpSpMk id="99" creationId="{648FE3E1-AB1E-CF3C-339E-76666AB8E17D}"/>
          </ac:grpSpMkLst>
        </pc:grpChg>
        <pc:grpChg chg="del mod">
          <ac:chgData name="Nils" userId="322faba3-5c5c-4816-9daf-cd8a839b7351" providerId="ADAL" clId="{0482D8FC-E7B1-4932-8D56-A3EF9A4FF378}" dt="2023-06-02T11:57:08.037" v="1101"/>
          <ac:grpSpMkLst>
            <pc:docMk/>
            <pc:sldMk cId="1308064300" sldId="327"/>
            <ac:grpSpMk id="108" creationId="{DBAE1B63-CFEF-EB0F-343D-EACBEFC04277}"/>
          </ac:grpSpMkLst>
        </pc:grpChg>
        <pc:grpChg chg="del mod">
          <ac:chgData name="Nils" userId="322faba3-5c5c-4816-9daf-cd8a839b7351" providerId="ADAL" clId="{0482D8FC-E7B1-4932-8D56-A3EF9A4FF378}" dt="2023-06-02T11:57:14.344" v="1106"/>
          <ac:grpSpMkLst>
            <pc:docMk/>
            <pc:sldMk cId="1308064300" sldId="327"/>
            <ac:grpSpMk id="111" creationId="{50B99C1F-E03E-9D03-744A-59A2696204F9}"/>
          </ac:grpSpMkLst>
        </pc:grpChg>
        <pc:grpChg chg="del mod">
          <ac:chgData name="Nils" userId="322faba3-5c5c-4816-9daf-cd8a839b7351" providerId="ADAL" clId="{0482D8FC-E7B1-4932-8D56-A3EF9A4FF378}" dt="2023-06-02T11:57:18.495" v="1112"/>
          <ac:grpSpMkLst>
            <pc:docMk/>
            <pc:sldMk cId="1308064300" sldId="327"/>
            <ac:grpSpMk id="116" creationId="{E71CF03E-4112-B5A2-3751-088E47AC2404}"/>
          </ac:grpSpMkLst>
        </pc:grpChg>
        <pc:grpChg chg="del mod">
          <ac:chgData name="Nils" userId="322faba3-5c5c-4816-9daf-cd8a839b7351" providerId="ADAL" clId="{0482D8FC-E7B1-4932-8D56-A3EF9A4FF378}" dt="2023-06-02T11:57:20.894" v="1114"/>
          <ac:grpSpMkLst>
            <pc:docMk/>
            <pc:sldMk cId="1308064300" sldId="327"/>
            <ac:grpSpMk id="122" creationId="{BAC2DE37-8C03-B041-C57E-9FD95CE7F53D}"/>
          </ac:grpSpMkLst>
        </pc:grpChg>
        <pc:grpChg chg="del mod">
          <ac:chgData name="Nils" userId="322faba3-5c5c-4816-9daf-cd8a839b7351" providerId="ADAL" clId="{0482D8FC-E7B1-4932-8D56-A3EF9A4FF378}" dt="2023-06-02T11:57:24.321" v="1120"/>
          <ac:grpSpMkLst>
            <pc:docMk/>
            <pc:sldMk cId="1308064300" sldId="327"/>
            <ac:grpSpMk id="124" creationId="{5F571312-31B3-364E-B3B3-5BC4B5B086C2}"/>
          </ac:grpSpMkLst>
        </pc:grpChg>
        <pc:grpChg chg="del mod">
          <ac:chgData name="Nils" userId="322faba3-5c5c-4816-9daf-cd8a839b7351" providerId="ADAL" clId="{0482D8FC-E7B1-4932-8D56-A3EF9A4FF378}" dt="2023-06-02T11:57:27.098" v="1123"/>
          <ac:grpSpMkLst>
            <pc:docMk/>
            <pc:sldMk cId="1308064300" sldId="327"/>
            <ac:grpSpMk id="130" creationId="{9820322B-4F4B-A726-60CD-4E2FF6DA8760}"/>
          </ac:grpSpMkLst>
        </pc:grpChg>
        <pc:grpChg chg="del mod">
          <ac:chgData name="Nils" userId="322faba3-5c5c-4816-9daf-cd8a839b7351" providerId="ADAL" clId="{0482D8FC-E7B1-4932-8D56-A3EF9A4FF378}" dt="2023-06-02T11:57:28.858" v="1126"/>
          <ac:grpSpMkLst>
            <pc:docMk/>
            <pc:sldMk cId="1308064300" sldId="327"/>
            <ac:grpSpMk id="133" creationId="{33A7B0C1-66FB-168E-C387-77DF5F67181F}"/>
          </ac:grpSpMkLst>
        </pc:grpChg>
        <pc:grpChg chg="del mod">
          <ac:chgData name="Nils" userId="322faba3-5c5c-4816-9daf-cd8a839b7351" providerId="ADAL" clId="{0482D8FC-E7B1-4932-8D56-A3EF9A4FF378}" dt="2023-06-02T11:57:34.383" v="1129"/>
          <ac:grpSpMkLst>
            <pc:docMk/>
            <pc:sldMk cId="1308064300" sldId="327"/>
            <ac:grpSpMk id="136" creationId="{CB93BEF4-5C57-63E8-10C7-37F925343E57}"/>
          </ac:grpSpMkLst>
        </pc:grpChg>
        <pc:grpChg chg="del mod">
          <ac:chgData name="Nils" userId="322faba3-5c5c-4816-9daf-cd8a839b7351" providerId="ADAL" clId="{0482D8FC-E7B1-4932-8D56-A3EF9A4FF378}" dt="2023-06-02T11:57:37.035" v="1132"/>
          <ac:grpSpMkLst>
            <pc:docMk/>
            <pc:sldMk cId="1308064300" sldId="327"/>
            <ac:grpSpMk id="139" creationId="{A5A8E65E-8BA3-E114-3D4E-197924096D1A}"/>
          </ac:grpSpMkLst>
        </pc:grpChg>
        <pc:grpChg chg="del mod">
          <ac:chgData name="Nils" userId="322faba3-5c5c-4816-9daf-cd8a839b7351" providerId="ADAL" clId="{0482D8FC-E7B1-4932-8D56-A3EF9A4FF378}" dt="2023-06-02T11:57:58.372" v="1155"/>
          <ac:grpSpMkLst>
            <pc:docMk/>
            <pc:sldMk cId="1308064300" sldId="327"/>
            <ac:grpSpMk id="142" creationId="{93859A0D-A557-DB64-99C2-E2AD9526878A}"/>
          </ac:grpSpMkLst>
        </pc:grpChg>
        <pc:grpChg chg="del mod">
          <ac:chgData name="Nils" userId="322faba3-5c5c-4816-9daf-cd8a839b7351" providerId="ADAL" clId="{0482D8FC-E7B1-4932-8D56-A3EF9A4FF378}" dt="2023-06-02T11:57:47.720" v="1148"/>
          <ac:grpSpMkLst>
            <pc:docMk/>
            <pc:sldMk cId="1308064300" sldId="327"/>
            <ac:grpSpMk id="145" creationId="{6139F335-CBFF-912A-E434-063EC33B80D0}"/>
          </ac:grpSpMkLst>
        </pc:grpChg>
        <pc:grpChg chg="mod">
          <ac:chgData name="Nils" userId="322faba3-5c5c-4816-9daf-cd8a839b7351" providerId="ADAL" clId="{0482D8FC-E7B1-4932-8D56-A3EF9A4FF378}" dt="2023-06-02T11:57:47.720" v="1148"/>
          <ac:grpSpMkLst>
            <pc:docMk/>
            <pc:sldMk cId="1308064300" sldId="327"/>
            <ac:grpSpMk id="154" creationId="{A13C05A1-126E-37F9-5762-41892DD7A4A7}"/>
          </ac:grpSpMkLst>
        </pc:grpChg>
        <pc:grpChg chg="mod">
          <ac:chgData name="Nils" userId="322faba3-5c5c-4816-9daf-cd8a839b7351" providerId="ADAL" clId="{0482D8FC-E7B1-4932-8D56-A3EF9A4FF378}" dt="2023-06-02T11:57:53.555" v="1151"/>
          <ac:grpSpMkLst>
            <pc:docMk/>
            <pc:sldMk cId="1308064300" sldId="327"/>
            <ac:grpSpMk id="157" creationId="{41ED9D36-D81A-8E23-1593-232C76A796EE}"/>
          </ac:grpSpMkLst>
        </pc:grpChg>
        <pc:grpChg chg="mod">
          <ac:chgData name="Nils" userId="322faba3-5c5c-4816-9daf-cd8a839b7351" providerId="ADAL" clId="{0482D8FC-E7B1-4932-8D56-A3EF9A4FF378}" dt="2023-06-02T11:57:58.372" v="1155"/>
          <ac:grpSpMkLst>
            <pc:docMk/>
            <pc:sldMk cId="1308064300" sldId="327"/>
            <ac:grpSpMk id="161" creationId="{6EE6FE96-9A47-4507-F5A8-0C03FDEB160D}"/>
          </ac:grpSpMkLst>
        </pc:grpChg>
        <pc:inkChg chg="add mod">
          <ac:chgData name="Nils" userId="322faba3-5c5c-4816-9daf-cd8a839b7351" providerId="ADAL" clId="{0482D8FC-E7B1-4932-8D56-A3EF9A4FF378}" dt="2023-06-02T11:57:37.035" v="1132"/>
          <ac:inkMkLst>
            <pc:docMk/>
            <pc:sldMk cId="1308064300" sldId="327"/>
            <ac:inkMk id="4" creationId="{E98AC1C4-214F-FD4F-B97C-9F1B04455C14}"/>
          </ac:inkMkLst>
        </pc:inkChg>
        <pc:inkChg chg="add mod">
          <ac:chgData name="Nils" userId="322faba3-5c5c-4816-9daf-cd8a839b7351" providerId="ADAL" clId="{0482D8FC-E7B1-4932-8D56-A3EF9A4FF378}" dt="2023-06-02T11:57:37.035" v="1132"/>
          <ac:inkMkLst>
            <pc:docMk/>
            <pc:sldMk cId="1308064300" sldId="327"/>
            <ac:inkMk id="5" creationId="{9F82844D-088D-75C1-4FAA-A1C9406E027D}"/>
          </ac:inkMkLst>
        </pc:inkChg>
        <pc:inkChg chg="add mod">
          <ac:chgData name="Nils" userId="322faba3-5c5c-4816-9daf-cd8a839b7351" providerId="ADAL" clId="{0482D8FC-E7B1-4932-8D56-A3EF9A4FF378}" dt="2023-06-02T11:57:37.035" v="1132"/>
          <ac:inkMkLst>
            <pc:docMk/>
            <pc:sldMk cId="1308064300" sldId="327"/>
            <ac:inkMk id="6" creationId="{94507FC7-3EB1-3FA5-8AE0-FE2386FA2217}"/>
          </ac:inkMkLst>
        </pc:inkChg>
        <pc:inkChg chg="add mod">
          <ac:chgData name="Nils" userId="322faba3-5c5c-4816-9daf-cd8a839b7351" providerId="ADAL" clId="{0482D8FC-E7B1-4932-8D56-A3EF9A4FF378}" dt="2023-06-02T11:57:37.035" v="1132"/>
          <ac:inkMkLst>
            <pc:docMk/>
            <pc:sldMk cId="1308064300" sldId="327"/>
            <ac:inkMk id="7" creationId="{B3CCB1DA-2977-F795-7402-0057EDB1B3BD}"/>
          </ac:inkMkLst>
        </pc:inkChg>
        <pc:inkChg chg="add mod">
          <ac:chgData name="Nils" userId="322faba3-5c5c-4816-9daf-cd8a839b7351" providerId="ADAL" clId="{0482D8FC-E7B1-4932-8D56-A3EF9A4FF378}" dt="2023-06-02T11:57:37.035" v="1132"/>
          <ac:inkMkLst>
            <pc:docMk/>
            <pc:sldMk cId="1308064300" sldId="327"/>
            <ac:inkMk id="8" creationId="{5E83B9C9-EA10-00A8-31A3-70A5766F5C6D}"/>
          </ac:inkMkLst>
        </pc:inkChg>
        <pc:inkChg chg="add mod">
          <ac:chgData name="Nils" userId="322faba3-5c5c-4816-9daf-cd8a839b7351" providerId="ADAL" clId="{0482D8FC-E7B1-4932-8D56-A3EF9A4FF378}" dt="2023-06-02T11:57:37.035" v="1132"/>
          <ac:inkMkLst>
            <pc:docMk/>
            <pc:sldMk cId="1308064300" sldId="327"/>
            <ac:inkMk id="9" creationId="{BC0511A5-8206-AD5E-5C45-EA20C931746E}"/>
          </ac:inkMkLst>
        </pc:inkChg>
        <pc:inkChg chg="add mod">
          <ac:chgData name="Nils" userId="322faba3-5c5c-4816-9daf-cd8a839b7351" providerId="ADAL" clId="{0482D8FC-E7B1-4932-8D56-A3EF9A4FF378}" dt="2023-06-02T11:57:37.035" v="1132"/>
          <ac:inkMkLst>
            <pc:docMk/>
            <pc:sldMk cId="1308064300" sldId="327"/>
            <ac:inkMk id="10" creationId="{81E287E4-9E8C-7D70-CBAE-968BC039D6EA}"/>
          </ac:inkMkLst>
        </pc:inkChg>
        <pc:inkChg chg="add mod">
          <ac:chgData name="Nils" userId="322faba3-5c5c-4816-9daf-cd8a839b7351" providerId="ADAL" clId="{0482D8FC-E7B1-4932-8D56-A3EF9A4FF378}" dt="2023-06-02T11:57:37.035" v="1132"/>
          <ac:inkMkLst>
            <pc:docMk/>
            <pc:sldMk cId="1308064300" sldId="327"/>
            <ac:inkMk id="11" creationId="{E76EFFD5-A775-68F2-7419-9F09C23F7E8B}"/>
          </ac:inkMkLst>
        </pc:inkChg>
        <pc:inkChg chg="add mod">
          <ac:chgData name="Nils" userId="322faba3-5c5c-4816-9daf-cd8a839b7351" providerId="ADAL" clId="{0482D8FC-E7B1-4932-8D56-A3EF9A4FF378}" dt="2023-06-02T11:57:37.035" v="1132"/>
          <ac:inkMkLst>
            <pc:docMk/>
            <pc:sldMk cId="1308064300" sldId="327"/>
            <ac:inkMk id="12" creationId="{4E27D028-6081-5931-6168-320C10C12747}"/>
          </ac:inkMkLst>
        </pc:inkChg>
        <pc:inkChg chg="add mod">
          <ac:chgData name="Nils" userId="322faba3-5c5c-4816-9daf-cd8a839b7351" providerId="ADAL" clId="{0482D8FC-E7B1-4932-8D56-A3EF9A4FF378}" dt="2023-06-02T11:57:37.035" v="1132"/>
          <ac:inkMkLst>
            <pc:docMk/>
            <pc:sldMk cId="1308064300" sldId="327"/>
            <ac:inkMk id="15" creationId="{4F7A5CE3-C145-33FD-B49F-8B7B541A448C}"/>
          </ac:inkMkLst>
        </pc:inkChg>
        <pc:inkChg chg="add mod">
          <ac:chgData name="Nils" userId="322faba3-5c5c-4816-9daf-cd8a839b7351" providerId="ADAL" clId="{0482D8FC-E7B1-4932-8D56-A3EF9A4FF378}" dt="2023-06-02T11:57:37.035" v="1132"/>
          <ac:inkMkLst>
            <pc:docMk/>
            <pc:sldMk cId="1308064300" sldId="327"/>
            <ac:inkMk id="16" creationId="{6C906FF5-9009-9E4B-D00C-B28793F58DA4}"/>
          </ac:inkMkLst>
        </pc:inkChg>
        <pc:inkChg chg="add mod">
          <ac:chgData name="Nils" userId="322faba3-5c5c-4816-9daf-cd8a839b7351" providerId="ADAL" clId="{0482D8FC-E7B1-4932-8D56-A3EF9A4FF378}" dt="2023-06-02T11:57:37.035" v="1132"/>
          <ac:inkMkLst>
            <pc:docMk/>
            <pc:sldMk cId="1308064300" sldId="327"/>
            <ac:inkMk id="17" creationId="{B2A0929B-094F-6338-FEB1-658CCA9C9080}"/>
          </ac:inkMkLst>
        </pc:inkChg>
        <pc:inkChg chg="add mod">
          <ac:chgData name="Nils" userId="322faba3-5c5c-4816-9daf-cd8a839b7351" providerId="ADAL" clId="{0482D8FC-E7B1-4932-8D56-A3EF9A4FF378}" dt="2023-06-02T11:57:37.035" v="1132"/>
          <ac:inkMkLst>
            <pc:docMk/>
            <pc:sldMk cId="1308064300" sldId="327"/>
            <ac:inkMk id="19" creationId="{3E6BF8FA-BC3E-22C4-31FF-9AFACD2A7B37}"/>
          </ac:inkMkLst>
        </pc:inkChg>
        <pc:inkChg chg="add mod">
          <ac:chgData name="Nils" userId="322faba3-5c5c-4816-9daf-cd8a839b7351" providerId="ADAL" clId="{0482D8FC-E7B1-4932-8D56-A3EF9A4FF378}" dt="2023-06-02T11:57:37.035" v="1132"/>
          <ac:inkMkLst>
            <pc:docMk/>
            <pc:sldMk cId="1308064300" sldId="327"/>
            <ac:inkMk id="20" creationId="{C22B86C5-E9F3-178A-95D3-85D2D19BFAD6}"/>
          </ac:inkMkLst>
        </pc:inkChg>
        <pc:inkChg chg="add mod">
          <ac:chgData name="Nils" userId="322faba3-5c5c-4816-9daf-cd8a839b7351" providerId="ADAL" clId="{0482D8FC-E7B1-4932-8D56-A3EF9A4FF378}" dt="2023-06-02T11:57:37.035" v="1132"/>
          <ac:inkMkLst>
            <pc:docMk/>
            <pc:sldMk cId="1308064300" sldId="327"/>
            <ac:inkMk id="21" creationId="{7BA478CB-31E3-AEE2-1A31-1D956B154267}"/>
          </ac:inkMkLst>
        </pc:inkChg>
        <pc:inkChg chg="add mod">
          <ac:chgData name="Nils" userId="322faba3-5c5c-4816-9daf-cd8a839b7351" providerId="ADAL" clId="{0482D8FC-E7B1-4932-8D56-A3EF9A4FF378}" dt="2023-06-02T11:57:37.035" v="1132"/>
          <ac:inkMkLst>
            <pc:docMk/>
            <pc:sldMk cId="1308064300" sldId="327"/>
            <ac:inkMk id="23" creationId="{69F4F73C-B4E2-EB7B-36EF-9D20EBF8BD14}"/>
          </ac:inkMkLst>
        </pc:inkChg>
        <pc:inkChg chg="add mod">
          <ac:chgData name="Nils" userId="322faba3-5c5c-4816-9daf-cd8a839b7351" providerId="ADAL" clId="{0482D8FC-E7B1-4932-8D56-A3EF9A4FF378}" dt="2023-06-02T11:57:37.035" v="1132"/>
          <ac:inkMkLst>
            <pc:docMk/>
            <pc:sldMk cId="1308064300" sldId="327"/>
            <ac:inkMk id="24" creationId="{577CE6FA-D482-F4C0-02A6-106F282AF4D2}"/>
          </ac:inkMkLst>
        </pc:inkChg>
        <pc:inkChg chg="add mod">
          <ac:chgData name="Nils" userId="322faba3-5c5c-4816-9daf-cd8a839b7351" providerId="ADAL" clId="{0482D8FC-E7B1-4932-8D56-A3EF9A4FF378}" dt="2023-06-02T11:57:37.035" v="1132"/>
          <ac:inkMkLst>
            <pc:docMk/>
            <pc:sldMk cId="1308064300" sldId="327"/>
            <ac:inkMk id="26" creationId="{03D1C2BF-14C2-0C06-3E9C-9A486A276B96}"/>
          </ac:inkMkLst>
        </pc:inkChg>
        <pc:inkChg chg="add mod">
          <ac:chgData name="Nils" userId="322faba3-5c5c-4816-9daf-cd8a839b7351" providerId="ADAL" clId="{0482D8FC-E7B1-4932-8D56-A3EF9A4FF378}" dt="2023-06-02T11:57:37.035" v="1132"/>
          <ac:inkMkLst>
            <pc:docMk/>
            <pc:sldMk cId="1308064300" sldId="327"/>
            <ac:inkMk id="27" creationId="{98EB3747-8F1E-791A-3FA2-44B8B0A2260C}"/>
          </ac:inkMkLst>
        </pc:inkChg>
        <pc:inkChg chg="add mod">
          <ac:chgData name="Nils" userId="322faba3-5c5c-4816-9daf-cd8a839b7351" providerId="ADAL" clId="{0482D8FC-E7B1-4932-8D56-A3EF9A4FF378}" dt="2023-06-02T11:57:37.035" v="1132"/>
          <ac:inkMkLst>
            <pc:docMk/>
            <pc:sldMk cId="1308064300" sldId="327"/>
            <ac:inkMk id="28" creationId="{C33DD2C8-6EC3-4ABD-A8CE-9CDEADACCFD0}"/>
          </ac:inkMkLst>
        </pc:inkChg>
        <pc:inkChg chg="add mod">
          <ac:chgData name="Nils" userId="322faba3-5c5c-4816-9daf-cd8a839b7351" providerId="ADAL" clId="{0482D8FC-E7B1-4932-8D56-A3EF9A4FF378}" dt="2023-06-02T11:57:37.035" v="1132"/>
          <ac:inkMkLst>
            <pc:docMk/>
            <pc:sldMk cId="1308064300" sldId="327"/>
            <ac:inkMk id="29" creationId="{FA490A4A-164F-4968-1C52-EEDF3F90BC28}"/>
          </ac:inkMkLst>
        </pc:inkChg>
        <pc:inkChg chg="add mod">
          <ac:chgData name="Nils" userId="322faba3-5c5c-4816-9daf-cd8a839b7351" providerId="ADAL" clId="{0482D8FC-E7B1-4932-8D56-A3EF9A4FF378}" dt="2023-06-02T11:57:37.035" v="1132"/>
          <ac:inkMkLst>
            <pc:docMk/>
            <pc:sldMk cId="1308064300" sldId="327"/>
            <ac:inkMk id="30" creationId="{F4A54C9A-8C96-BEF5-E42B-4EE253B698DE}"/>
          </ac:inkMkLst>
        </pc:inkChg>
        <pc:inkChg chg="add mod">
          <ac:chgData name="Nils" userId="322faba3-5c5c-4816-9daf-cd8a839b7351" providerId="ADAL" clId="{0482D8FC-E7B1-4932-8D56-A3EF9A4FF378}" dt="2023-06-02T11:57:37.035" v="1132"/>
          <ac:inkMkLst>
            <pc:docMk/>
            <pc:sldMk cId="1308064300" sldId="327"/>
            <ac:inkMk id="31" creationId="{E386F878-C7E9-C13A-9691-9EA8F69B577D}"/>
          </ac:inkMkLst>
        </pc:inkChg>
        <pc:inkChg chg="add mod">
          <ac:chgData name="Nils" userId="322faba3-5c5c-4816-9daf-cd8a839b7351" providerId="ADAL" clId="{0482D8FC-E7B1-4932-8D56-A3EF9A4FF378}" dt="2023-06-02T11:57:37.035" v="1132"/>
          <ac:inkMkLst>
            <pc:docMk/>
            <pc:sldMk cId="1308064300" sldId="327"/>
            <ac:inkMk id="32" creationId="{B7803E85-439D-960C-3E82-8B09EF0E60D4}"/>
          </ac:inkMkLst>
        </pc:inkChg>
        <pc:inkChg chg="add mod">
          <ac:chgData name="Nils" userId="322faba3-5c5c-4816-9daf-cd8a839b7351" providerId="ADAL" clId="{0482D8FC-E7B1-4932-8D56-A3EF9A4FF378}" dt="2023-06-02T11:57:37.035" v="1132"/>
          <ac:inkMkLst>
            <pc:docMk/>
            <pc:sldMk cId="1308064300" sldId="327"/>
            <ac:inkMk id="33" creationId="{4128CE16-8815-5CA9-11DF-6B230415F499}"/>
          </ac:inkMkLst>
        </pc:inkChg>
        <pc:inkChg chg="add del mod">
          <ac:chgData name="Nils" userId="322faba3-5c5c-4816-9daf-cd8a839b7351" providerId="ADAL" clId="{0482D8FC-E7B1-4932-8D56-A3EF9A4FF378}" dt="2023-06-02T11:56:18.176" v="1028"/>
          <ac:inkMkLst>
            <pc:docMk/>
            <pc:sldMk cId="1308064300" sldId="327"/>
            <ac:inkMk id="36" creationId="{22F0FECF-637C-8986-79AE-6983A727C6D4}"/>
          </ac:inkMkLst>
        </pc:inkChg>
        <pc:inkChg chg="add del mod">
          <ac:chgData name="Nils" userId="322faba3-5c5c-4816-9daf-cd8a839b7351" providerId="ADAL" clId="{0482D8FC-E7B1-4932-8D56-A3EF9A4FF378}" dt="2023-06-02T11:56:18.177" v="1029"/>
          <ac:inkMkLst>
            <pc:docMk/>
            <pc:sldMk cId="1308064300" sldId="327"/>
            <ac:inkMk id="37" creationId="{D8AFACCB-4090-F34A-5AA9-5D412325D4B7}"/>
          </ac:inkMkLst>
        </pc:inkChg>
        <pc:inkChg chg="add mod">
          <ac:chgData name="Nils" userId="322faba3-5c5c-4816-9daf-cd8a839b7351" providerId="ADAL" clId="{0482D8FC-E7B1-4932-8D56-A3EF9A4FF378}" dt="2023-06-02T11:57:37.035" v="1132"/>
          <ac:inkMkLst>
            <pc:docMk/>
            <pc:sldMk cId="1308064300" sldId="327"/>
            <ac:inkMk id="39" creationId="{70E3E899-E780-364A-0733-00B8F3173AA9}"/>
          </ac:inkMkLst>
        </pc:inkChg>
        <pc:inkChg chg="add mod">
          <ac:chgData name="Nils" userId="322faba3-5c5c-4816-9daf-cd8a839b7351" providerId="ADAL" clId="{0482D8FC-E7B1-4932-8D56-A3EF9A4FF378}" dt="2023-06-02T11:57:37.035" v="1132"/>
          <ac:inkMkLst>
            <pc:docMk/>
            <pc:sldMk cId="1308064300" sldId="327"/>
            <ac:inkMk id="40" creationId="{B391EF04-7190-E4AA-D743-6804DDA0A1AC}"/>
          </ac:inkMkLst>
        </pc:inkChg>
        <pc:inkChg chg="add mod">
          <ac:chgData name="Nils" userId="322faba3-5c5c-4816-9daf-cd8a839b7351" providerId="ADAL" clId="{0482D8FC-E7B1-4932-8D56-A3EF9A4FF378}" dt="2023-06-02T11:57:37.035" v="1132"/>
          <ac:inkMkLst>
            <pc:docMk/>
            <pc:sldMk cId="1308064300" sldId="327"/>
            <ac:inkMk id="42" creationId="{FEC2B52B-8FC3-82B6-E409-EA038127621B}"/>
          </ac:inkMkLst>
        </pc:inkChg>
        <pc:inkChg chg="add mod">
          <ac:chgData name="Nils" userId="322faba3-5c5c-4816-9daf-cd8a839b7351" providerId="ADAL" clId="{0482D8FC-E7B1-4932-8D56-A3EF9A4FF378}" dt="2023-06-02T11:57:37.035" v="1132"/>
          <ac:inkMkLst>
            <pc:docMk/>
            <pc:sldMk cId="1308064300" sldId="327"/>
            <ac:inkMk id="43" creationId="{FDE50473-BA3F-0F61-5D78-D0B03812317D}"/>
          </ac:inkMkLst>
        </pc:inkChg>
        <pc:inkChg chg="add mod">
          <ac:chgData name="Nils" userId="322faba3-5c5c-4816-9daf-cd8a839b7351" providerId="ADAL" clId="{0482D8FC-E7B1-4932-8D56-A3EF9A4FF378}" dt="2023-06-02T11:57:58.372" v="1155"/>
          <ac:inkMkLst>
            <pc:docMk/>
            <pc:sldMk cId="1308064300" sldId="327"/>
            <ac:inkMk id="44" creationId="{62CAE295-5269-71F1-BB9C-2717A38ED755}"/>
          </ac:inkMkLst>
        </pc:inkChg>
        <pc:inkChg chg="add mod">
          <ac:chgData name="Nils" userId="322faba3-5c5c-4816-9daf-cd8a839b7351" providerId="ADAL" clId="{0482D8FC-E7B1-4932-8D56-A3EF9A4FF378}" dt="2023-06-02T11:57:58.372" v="1155"/>
          <ac:inkMkLst>
            <pc:docMk/>
            <pc:sldMk cId="1308064300" sldId="327"/>
            <ac:inkMk id="45" creationId="{1308F386-9578-998E-68EC-10DD1EB95683}"/>
          </ac:inkMkLst>
        </pc:inkChg>
        <pc:inkChg chg="add mod">
          <ac:chgData name="Nils" userId="322faba3-5c5c-4816-9daf-cd8a839b7351" providerId="ADAL" clId="{0482D8FC-E7B1-4932-8D56-A3EF9A4FF378}" dt="2023-06-02T11:57:58.372" v="1155"/>
          <ac:inkMkLst>
            <pc:docMk/>
            <pc:sldMk cId="1308064300" sldId="327"/>
            <ac:inkMk id="47" creationId="{FE822B11-6143-C27E-CC1D-AEFD0AA5C488}"/>
          </ac:inkMkLst>
        </pc:inkChg>
        <pc:inkChg chg="add mod">
          <ac:chgData name="Nils" userId="322faba3-5c5c-4816-9daf-cd8a839b7351" providerId="ADAL" clId="{0482D8FC-E7B1-4932-8D56-A3EF9A4FF378}" dt="2023-06-02T11:57:58.372" v="1155"/>
          <ac:inkMkLst>
            <pc:docMk/>
            <pc:sldMk cId="1308064300" sldId="327"/>
            <ac:inkMk id="48" creationId="{375E3654-C167-89D3-8053-77075F4607E1}"/>
          </ac:inkMkLst>
        </pc:inkChg>
        <pc:inkChg chg="add mod">
          <ac:chgData name="Nils" userId="322faba3-5c5c-4816-9daf-cd8a839b7351" providerId="ADAL" clId="{0482D8FC-E7B1-4932-8D56-A3EF9A4FF378}" dt="2023-06-02T11:57:37.035" v="1132"/>
          <ac:inkMkLst>
            <pc:docMk/>
            <pc:sldMk cId="1308064300" sldId="327"/>
            <ac:inkMk id="50" creationId="{E1A92BC1-6953-5531-C79F-A35E794B86C5}"/>
          </ac:inkMkLst>
        </pc:inkChg>
        <pc:inkChg chg="add mod">
          <ac:chgData name="Nils" userId="322faba3-5c5c-4816-9daf-cd8a839b7351" providerId="ADAL" clId="{0482D8FC-E7B1-4932-8D56-A3EF9A4FF378}" dt="2023-06-02T11:57:37.035" v="1132"/>
          <ac:inkMkLst>
            <pc:docMk/>
            <pc:sldMk cId="1308064300" sldId="327"/>
            <ac:inkMk id="51" creationId="{C51F9EEF-E870-AD9C-81FC-37D485D5705B}"/>
          </ac:inkMkLst>
        </pc:inkChg>
        <pc:inkChg chg="add mod">
          <ac:chgData name="Nils" userId="322faba3-5c5c-4816-9daf-cd8a839b7351" providerId="ADAL" clId="{0482D8FC-E7B1-4932-8D56-A3EF9A4FF378}" dt="2023-06-02T11:57:37.035" v="1132"/>
          <ac:inkMkLst>
            <pc:docMk/>
            <pc:sldMk cId="1308064300" sldId="327"/>
            <ac:inkMk id="52" creationId="{A2F86DE3-88B9-3D1C-D908-41C117A52DE4}"/>
          </ac:inkMkLst>
        </pc:inkChg>
        <pc:inkChg chg="add mod">
          <ac:chgData name="Nils" userId="322faba3-5c5c-4816-9daf-cd8a839b7351" providerId="ADAL" clId="{0482D8FC-E7B1-4932-8D56-A3EF9A4FF378}" dt="2023-06-02T11:57:37.035" v="1132"/>
          <ac:inkMkLst>
            <pc:docMk/>
            <pc:sldMk cId="1308064300" sldId="327"/>
            <ac:inkMk id="54" creationId="{345A2F84-3579-C1B7-FD11-8070B190649E}"/>
          </ac:inkMkLst>
        </pc:inkChg>
        <pc:inkChg chg="add mod">
          <ac:chgData name="Nils" userId="322faba3-5c5c-4816-9daf-cd8a839b7351" providerId="ADAL" clId="{0482D8FC-E7B1-4932-8D56-A3EF9A4FF378}" dt="2023-06-02T11:57:37.035" v="1132"/>
          <ac:inkMkLst>
            <pc:docMk/>
            <pc:sldMk cId="1308064300" sldId="327"/>
            <ac:inkMk id="55" creationId="{0CEC89C0-52AE-7137-EE23-0CDB60960188}"/>
          </ac:inkMkLst>
        </pc:inkChg>
        <pc:inkChg chg="add mod">
          <ac:chgData name="Nils" userId="322faba3-5c5c-4816-9daf-cd8a839b7351" providerId="ADAL" clId="{0482D8FC-E7B1-4932-8D56-A3EF9A4FF378}" dt="2023-06-02T11:57:37.035" v="1132"/>
          <ac:inkMkLst>
            <pc:docMk/>
            <pc:sldMk cId="1308064300" sldId="327"/>
            <ac:inkMk id="56" creationId="{5F1AA001-2604-BA5E-9CB6-10D008F87619}"/>
          </ac:inkMkLst>
        </pc:inkChg>
        <pc:inkChg chg="add mod">
          <ac:chgData name="Nils" userId="322faba3-5c5c-4816-9daf-cd8a839b7351" providerId="ADAL" clId="{0482D8FC-E7B1-4932-8D56-A3EF9A4FF378}" dt="2023-06-02T11:57:37.035" v="1132"/>
          <ac:inkMkLst>
            <pc:docMk/>
            <pc:sldMk cId="1308064300" sldId="327"/>
            <ac:inkMk id="57" creationId="{C622747B-807C-DED7-E6A0-C75EE75AE30D}"/>
          </ac:inkMkLst>
        </pc:inkChg>
        <pc:inkChg chg="add mod">
          <ac:chgData name="Nils" userId="322faba3-5c5c-4816-9daf-cd8a839b7351" providerId="ADAL" clId="{0482D8FC-E7B1-4932-8D56-A3EF9A4FF378}" dt="2023-06-02T11:57:37.035" v="1132"/>
          <ac:inkMkLst>
            <pc:docMk/>
            <pc:sldMk cId="1308064300" sldId="327"/>
            <ac:inkMk id="59" creationId="{0E3087AD-ADF2-177B-8466-EED1929F3143}"/>
          </ac:inkMkLst>
        </pc:inkChg>
        <pc:inkChg chg="add mod">
          <ac:chgData name="Nils" userId="322faba3-5c5c-4816-9daf-cd8a839b7351" providerId="ADAL" clId="{0482D8FC-E7B1-4932-8D56-A3EF9A4FF378}" dt="2023-06-02T11:57:37.035" v="1132"/>
          <ac:inkMkLst>
            <pc:docMk/>
            <pc:sldMk cId="1308064300" sldId="327"/>
            <ac:inkMk id="60" creationId="{26A5CF3A-FFA9-305C-FBF0-65BC70D33E2F}"/>
          </ac:inkMkLst>
        </pc:inkChg>
        <pc:inkChg chg="add mod">
          <ac:chgData name="Nils" userId="322faba3-5c5c-4816-9daf-cd8a839b7351" providerId="ADAL" clId="{0482D8FC-E7B1-4932-8D56-A3EF9A4FF378}" dt="2023-06-02T11:57:37.035" v="1132"/>
          <ac:inkMkLst>
            <pc:docMk/>
            <pc:sldMk cId="1308064300" sldId="327"/>
            <ac:inkMk id="61" creationId="{807F3FC5-DB1E-6A0D-1B07-807F6B910F7C}"/>
          </ac:inkMkLst>
        </pc:inkChg>
        <pc:inkChg chg="add mod">
          <ac:chgData name="Nils" userId="322faba3-5c5c-4816-9daf-cd8a839b7351" providerId="ADAL" clId="{0482D8FC-E7B1-4932-8D56-A3EF9A4FF378}" dt="2023-06-02T11:57:37.035" v="1132"/>
          <ac:inkMkLst>
            <pc:docMk/>
            <pc:sldMk cId="1308064300" sldId="327"/>
            <ac:inkMk id="62" creationId="{4F135FA2-BFE6-017E-9541-54A063677FB9}"/>
          </ac:inkMkLst>
        </pc:inkChg>
        <pc:inkChg chg="add mod">
          <ac:chgData name="Nils" userId="322faba3-5c5c-4816-9daf-cd8a839b7351" providerId="ADAL" clId="{0482D8FC-E7B1-4932-8D56-A3EF9A4FF378}" dt="2023-06-02T11:57:37.035" v="1132"/>
          <ac:inkMkLst>
            <pc:docMk/>
            <pc:sldMk cId="1308064300" sldId="327"/>
            <ac:inkMk id="63" creationId="{7868AC33-4B72-6B12-D423-035051A7C955}"/>
          </ac:inkMkLst>
        </pc:inkChg>
        <pc:inkChg chg="add mod">
          <ac:chgData name="Nils" userId="322faba3-5c5c-4816-9daf-cd8a839b7351" providerId="ADAL" clId="{0482D8FC-E7B1-4932-8D56-A3EF9A4FF378}" dt="2023-06-02T11:57:37.035" v="1132"/>
          <ac:inkMkLst>
            <pc:docMk/>
            <pc:sldMk cId="1308064300" sldId="327"/>
            <ac:inkMk id="64" creationId="{ECB18817-5B70-25E4-17A1-A2B894C4FC64}"/>
          </ac:inkMkLst>
        </pc:inkChg>
        <pc:inkChg chg="add mod">
          <ac:chgData name="Nils" userId="322faba3-5c5c-4816-9daf-cd8a839b7351" providerId="ADAL" clId="{0482D8FC-E7B1-4932-8D56-A3EF9A4FF378}" dt="2023-06-02T11:57:58.372" v="1155"/>
          <ac:inkMkLst>
            <pc:docMk/>
            <pc:sldMk cId="1308064300" sldId="327"/>
            <ac:inkMk id="65" creationId="{821A6D40-042D-42AC-EA13-1E1E09AF4788}"/>
          </ac:inkMkLst>
        </pc:inkChg>
        <pc:inkChg chg="add mod">
          <ac:chgData name="Nils" userId="322faba3-5c5c-4816-9daf-cd8a839b7351" providerId="ADAL" clId="{0482D8FC-E7B1-4932-8D56-A3EF9A4FF378}" dt="2023-06-02T11:57:58.372" v="1155"/>
          <ac:inkMkLst>
            <pc:docMk/>
            <pc:sldMk cId="1308064300" sldId="327"/>
            <ac:inkMk id="66" creationId="{AD632537-77A5-56C2-660C-C2D319EC31FE}"/>
          </ac:inkMkLst>
        </pc:inkChg>
        <pc:inkChg chg="add mod">
          <ac:chgData name="Nils" userId="322faba3-5c5c-4816-9daf-cd8a839b7351" providerId="ADAL" clId="{0482D8FC-E7B1-4932-8D56-A3EF9A4FF378}" dt="2023-06-02T11:57:58.372" v="1155"/>
          <ac:inkMkLst>
            <pc:docMk/>
            <pc:sldMk cId="1308064300" sldId="327"/>
            <ac:inkMk id="67" creationId="{BC8B13F1-E30E-9C34-57C6-8854A514B247}"/>
          </ac:inkMkLst>
        </pc:inkChg>
        <pc:inkChg chg="add mod">
          <ac:chgData name="Nils" userId="322faba3-5c5c-4816-9daf-cd8a839b7351" providerId="ADAL" clId="{0482D8FC-E7B1-4932-8D56-A3EF9A4FF378}" dt="2023-06-02T11:57:37.035" v="1132"/>
          <ac:inkMkLst>
            <pc:docMk/>
            <pc:sldMk cId="1308064300" sldId="327"/>
            <ac:inkMk id="70" creationId="{4066B74D-28BF-7AE2-4BFD-3CB7D7BBEF46}"/>
          </ac:inkMkLst>
        </pc:inkChg>
        <pc:inkChg chg="add mod">
          <ac:chgData name="Nils" userId="322faba3-5c5c-4816-9daf-cd8a839b7351" providerId="ADAL" clId="{0482D8FC-E7B1-4932-8D56-A3EF9A4FF378}" dt="2023-06-02T11:57:37.035" v="1132"/>
          <ac:inkMkLst>
            <pc:docMk/>
            <pc:sldMk cId="1308064300" sldId="327"/>
            <ac:inkMk id="71" creationId="{78111F30-BF6E-8D8F-54DF-0AD091FADF6A}"/>
          </ac:inkMkLst>
        </pc:inkChg>
        <pc:inkChg chg="add mod">
          <ac:chgData name="Nils" userId="322faba3-5c5c-4816-9daf-cd8a839b7351" providerId="ADAL" clId="{0482D8FC-E7B1-4932-8D56-A3EF9A4FF378}" dt="2023-06-02T11:57:37.035" v="1132"/>
          <ac:inkMkLst>
            <pc:docMk/>
            <pc:sldMk cId="1308064300" sldId="327"/>
            <ac:inkMk id="73" creationId="{A0143A10-4104-F40B-79DD-7585DC452D25}"/>
          </ac:inkMkLst>
        </pc:inkChg>
        <pc:inkChg chg="add mod">
          <ac:chgData name="Nils" userId="322faba3-5c5c-4816-9daf-cd8a839b7351" providerId="ADAL" clId="{0482D8FC-E7B1-4932-8D56-A3EF9A4FF378}" dt="2023-06-02T11:57:37.035" v="1132"/>
          <ac:inkMkLst>
            <pc:docMk/>
            <pc:sldMk cId="1308064300" sldId="327"/>
            <ac:inkMk id="74" creationId="{33F9654F-78AA-EFCD-6D24-8F8C1D1375FD}"/>
          </ac:inkMkLst>
        </pc:inkChg>
        <pc:inkChg chg="add mod">
          <ac:chgData name="Nils" userId="322faba3-5c5c-4816-9daf-cd8a839b7351" providerId="ADAL" clId="{0482D8FC-E7B1-4932-8D56-A3EF9A4FF378}" dt="2023-06-02T11:57:37.035" v="1132"/>
          <ac:inkMkLst>
            <pc:docMk/>
            <pc:sldMk cId="1308064300" sldId="327"/>
            <ac:inkMk id="75" creationId="{C43D3098-0B09-7087-9899-3F8EF8A5C4AD}"/>
          </ac:inkMkLst>
        </pc:inkChg>
        <pc:inkChg chg="add mod">
          <ac:chgData name="Nils" userId="322faba3-5c5c-4816-9daf-cd8a839b7351" providerId="ADAL" clId="{0482D8FC-E7B1-4932-8D56-A3EF9A4FF378}" dt="2023-06-02T11:57:37.035" v="1132"/>
          <ac:inkMkLst>
            <pc:docMk/>
            <pc:sldMk cId="1308064300" sldId="327"/>
            <ac:inkMk id="76" creationId="{5220DB1D-5C54-AF84-146A-FF77D1B755A5}"/>
          </ac:inkMkLst>
        </pc:inkChg>
        <pc:inkChg chg="add mod">
          <ac:chgData name="Nils" userId="322faba3-5c5c-4816-9daf-cd8a839b7351" providerId="ADAL" clId="{0482D8FC-E7B1-4932-8D56-A3EF9A4FF378}" dt="2023-06-02T11:57:37.035" v="1132"/>
          <ac:inkMkLst>
            <pc:docMk/>
            <pc:sldMk cId="1308064300" sldId="327"/>
            <ac:inkMk id="77" creationId="{FCD2326D-0AFD-CB9A-EB42-3B01282157EA}"/>
          </ac:inkMkLst>
        </pc:inkChg>
        <pc:inkChg chg="add mod">
          <ac:chgData name="Nils" userId="322faba3-5c5c-4816-9daf-cd8a839b7351" providerId="ADAL" clId="{0482D8FC-E7B1-4932-8D56-A3EF9A4FF378}" dt="2023-06-02T11:57:37.035" v="1132"/>
          <ac:inkMkLst>
            <pc:docMk/>
            <pc:sldMk cId="1308064300" sldId="327"/>
            <ac:inkMk id="78" creationId="{D013CAEB-510C-0830-EF81-E81F5CBDC451}"/>
          </ac:inkMkLst>
        </pc:inkChg>
        <pc:inkChg chg="add mod">
          <ac:chgData name="Nils" userId="322faba3-5c5c-4816-9daf-cd8a839b7351" providerId="ADAL" clId="{0482D8FC-E7B1-4932-8D56-A3EF9A4FF378}" dt="2023-06-02T11:57:37.035" v="1132"/>
          <ac:inkMkLst>
            <pc:docMk/>
            <pc:sldMk cId="1308064300" sldId="327"/>
            <ac:inkMk id="80" creationId="{69D440BC-9E12-8A9C-A15B-5C4628660F82}"/>
          </ac:inkMkLst>
        </pc:inkChg>
        <pc:inkChg chg="add mod">
          <ac:chgData name="Nils" userId="322faba3-5c5c-4816-9daf-cd8a839b7351" providerId="ADAL" clId="{0482D8FC-E7B1-4932-8D56-A3EF9A4FF378}" dt="2023-06-02T11:57:37.035" v="1132"/>
          <ac:inkMkLst>
            <pc:docMk/>
            <pc:sldMk cId="1308064300" sldId="327"/>
            <ac:inkMk id="81" creationId="{B310123D-6CC7-C994-1486-525548D7DB86}"/>
          </ac:inkMkLst>
        </pc:inkChg>
        <pc:inkChg chg="add mod">
          <ac:chgData name="Nils" userId="322faba3-5c5c-4816-9daf-cd8a839b7351" providerId="ADAL" clId="{0482D8FC-E7B1-4932-8D56-A3EF9A4FF378}" dt="2023-06-02T11:57:37.035" v="1132"/>
          <ac:inkMkLst>
            <pc:docMk/>
            <pc:sldMk cId="1308064300" sldId="327"/>
            <ac:inkMk id="82" creationId="{C4DA4B29-4668-C84A-B336-8FF3F2C4FBB7}"/>
          </ac:inkMkLst>
        </pc:inkChg>
        <pc:inkChg chg="add mod">
          <ac:chgData name="Nils" userId="322faba3-5c5c-4816-9daf-cd8a839b7351" providerId="ADAL" clId="{0482D8FC-E7B1-4932-8D56-A3EF9A4FF378}" dt="2023-06-02T11:57:37.035" v="1132"/>
          <ac:inkMkLst>
            <pc:docMk/>
            <pc:sldMk cId="1308064300" sldId="327"/>
            <ac:inkMk id="83" creationId="{41811D56-917E-934A-407F-DC216DF9BF82}"/>
          </ac:inkMkLst>
        </pc:inkChg>
        <pc:inkChg chg="add mod">
          <ac:chgData name="Nils" userId="322faba3-5c5c-4816-9daf-cd8a839b7351" providerId="ADAL" clId="{0482D8FC-E7B1-4932-8D56-A3EF9A4FF378}" dt="2023-06-02T11:57:37.035" v="1132"/>
          <ac:inkMkLst>
            <pc:docMk/>
            <pc:sldMk cId="1308064300" sldId="327"/>
            <ac:inkMk id="85" creationId="{66686265-EA46-BC31-B579-F84ED9D9E5E6}"/>
          </ac:inkMkLst>
        </pc:inkChg>
        <pc:inkChg chg="add mod">
          <ac:chgData name="Nils" userId="322faba3-5c5c-4816-9daf-cd8a839b7351" providerId="ADAL" clId="{0482D8FC-E7B1-4932-8D56-A3EF9A4FF378}" dt="2023-06-02T11:57:37.035" v="1132"/>
          <ac:inkMkLst>
            <pc:docMk/>
            <pc:sldMk cId="1308064300" sldId="327"/>
            <ac:inkMk id="86" creationId="{110F955D-7F8D-91A7-2FE0-FB8E43E30F3E}"/>
          </ac:inkMkLst>
        </pc:inkChg>
        <pc:inkChg chg="add mod">
          <ac:chgData name="Nils" userId="322faba3-5c5c-4816-9daf-cd8a839b7351" providerId="ADAL" clId="{0482D8FC-E7B1-4932-8D56-A3EF9A4FF378}" dt="2023-06-02T11:57:37.035" v="1132"/>
          <ac:inkMkLst>
            <pc:docMk/>
            <pc:sldMk cId="1308064300" sldId="327"/>
            <ac:inkMk id="87" creationId="{6933115A-0925-76DD-CE79-81749E48D15E}"/>
          </ac:inkMkLst>
        </pc:inkChg>
        <pc:inkChg chg="add mod">
          <ac:chgData name="Nils" userId="322faba3-5c5c-4816-9daf-cd8a839b7351" providerId="ADAL" clId="{0482D8FC-E7B1-4932-8D56-A3EF9A4FF378}" dt="2023-06-02T11:57:37.035" v="1132"/>
          <ac:inkMkLst>
            <pc:docMk/>
            <pc:sldMk cId="1308064300" sldId="327"/>
            <ac:inkMk id="88" creationId="{942722EC-CF5F-5F7F-62A1-E6F542E195E7}"/>
          </ac:inkMkLst>
        </pc:inkChg>
        <pc:inkChg chg="add mod">
          <ac:chgData name="Nils" userId="322faba3-5c5c-4816-9daf-cd8a839b7351" providerId="ADAL" clId="{0482D8FC-E7B1-4932-8D56-A3EF9A4FF378}" dt="2023-06-02T11:57:37.035" v="1132"/>
          <ac:inkMkLst>
            <pc:docMk/>
            <pc:sldMk cId="1308064300" sldId="327"/>
            <ac:inkMk id="89" creationId="{15B7866D-62F7-CABF-1E12-4B3B546779AF}"/>
          </ac:inkMkLst>
        </pc:inkChg>
        <pc:inkChg chg="add mod">
          <ac:chgData name="Nils" userId="322faba3-5c5c-4816-9daf-cd8a839b7351" providerId="ADAL" clId="{0482D8FC-E7B1-4932-8D56-A3EF9A4FF378}" dt="2023-06-02T11:57:37.035" v="1132"/>
          <ac:inkMkLst>
            <pc:docMk/>
            <pc:sldMk cId="1308064300" sldId="327"/>
            <ac:inkMk id="90" creationId="{46BA4195-A164-A6EF-6DA9-406EBFEA9088}"/>
          </ac:inkMkLst>
        </pc:inkChg>
        <pc:inkChg chg="add mod">
          <ac:chgData name="Nils" userId="322faba3-5c5c-4816-9daf-cd8a839b7351" providerId="ADAL" clId="{0482D8FC-E7B1-4932-8D56-A3EF9A4FF378}" dt="2023-06-02T11:57:37.035" v="1132"/>
          <ac:inkMkLst>
            <pc:docMk/>
            <pc:sldMk cId="1308064300" sldId="327"/>
            <ac:inkMk id="91" creationId="{489A6581-EA91-623D-8B62-6D20A2F8E4EA}"/>
          </ac:inkMkLst>
        </pc:inkChg>
        <pc:inkChg chg="add mod">
          <ac:chgData name="Nils" userId="322faba3-5c5c-4816-9daf-cd8a839b7351" providerId="ADAL" clId="{0482D8FC-E7B1-4932-8D56-A3EF9A4FF378}" dt="2023-06-02T11:57:37.035" v="1132"/>
          <ac:inkMkLst>
            <pc:docMk/>
            <pc:sldMk cId="1308064300" sldId="327"/>
            <ac:inkMk id="92" creationId="{2C54F5D1-0AA1-8977-2C88-272E87088920}"/>
          </ac:inkMkLst>
        </pc:inkChg>
        <pc:inkChg chg="add mod">
          <ac:chgData name="Nils" userId="322faba3-5c5c-4816-9daf-cd8a839b7351" providerId="ADAL" clId="{0482D8FC-E7B1-4932-8D56-A3EF9A4FF378}" dt="2023-06-02T11:57:37.035" v="1132"/>
          <ac:inkMkLst>
            <pc:docMk/>
            <pc:sldMk cId="1308064300" sldId="327"/>
            <ac:inkMk id="94" creationId="{F1DD1A9C-16A5-F464-3C96-6F774F3F8BDE}"/>
          </ac:inkMkLst>
        </pc:inkChg>
        <pc:inkChg chg="add mod">
          <ac:chgData name="Nils" userId="322faba3-5c5c-4816-9daf-cd8a839b7351" providerId="ADAL" clId="{0482D8FC-E7B1-4932-8D56-A3EF9A4FF378}" dt="2023-06-02T11:57:37.035" v="1132"/>
          <ac:inkMkLst>
            <pc:docMk/>
            <pc:sldMk cId="1308064300" sldId="327"/>
            <ac:inkMk id="95" creationId="{018ACCF5-8C4E-4AAE-C899-5BA5C8F6043A}"/>
          </ac:inkMkLst>
        </pc:inkChg>
        <pc:inkChg chg="add mod">
          <ac:chgData name="Nils" userId="322faba3-5c5c-4816-9daf-cd8a839b7351" providerId="ADAL" clId="{0482D8FC-E7B1-4932-8D56-A3EF9A4FF378}" dt="2023-06-02T11:57:37.035" v="1132"/>
          <ac:inkMkLst>
            <pc:docMk/>
            <pc:sldMk cId="1308064300" sldId="327"/>
            <ac:inkMk id="96" creationId="{F744F15B-E433-B600-6A53-36AB383CDB83}"/>
          </ac:inkMkLst>
        </pc:inkChg>
        <pc:inkChg chg="add mod">
          <ac:chgData name="Nils" userId="322faba3-5c5c-4816-9daf-cd8a839b7351" providerId="ADAL" clId="{0482D8FC-E7B1-4932-8D56-A3EF9A4FF378}" dt="2023-06-02T11:57:37.035" v="1132"/>
          <ac:inkMkLst>
            <pc:docMk/>
            <pc:sldMk cId="1308064300" sldId="327"/>
            <ac:inkMk id="98" creationId="{C9F3AF18-449B-9B5C-0818-7B1522181C42}"/>
          </ac:inkMkLst>
        </pc:inkChg>
        <pc:inkChg chg="add mod">
          <ac:chgData name="Nils" userId="322faba3-5c5c-4816-9daf-cd8a839b7351" providerId="ADAL" clId="{0482D8FC-E7B1-4932-8D56-A3EF9A4FF378}" dt="2023-06-02T11:57:58.372" v="1155"/>
          <ac:inkMkLst>
            <pc:docMk/>
            <pc:sldMk cId="1308064300" sldId="327"/>
            <ac:inkMk id="100" creationId="{F597886C-4988-9C6A-E4C6-C508C557BA59}"/>
          </ac:inkMkLst>
        </pc:inkChg>
        <pc:inkChg chg="add mod">
          <ac:chgData name="Nils" userId="322faba3-5c5c-4816-9daf-cd8a839b7351" providerId="ADAL" clId="{0482D8FC-E7B1-4932-8D56-A3EF9A4FF378}" dt="2023-06-02T11:57:58.372" v="1155"/>
          <ac:inkMkLst>
            <pc:docMk/>
            <pc:sldMk cId="1308064300" sldId="327"/>
            <ac:inkMk id="101" creationId="{8D652A84-E96E-5290-6DBD-101FB354BD63}"/>
          </ac:inkMkLst>
        </pc:inkChg>
        <pc:inkChg chg="add mod">
          <ac:chgData name="Nils" userId="322faba3-5c5c-4816-9daf-cd8a839b7351" providerId="ADAL" clId="{0482D8FC-E7B1-4932-8D56-A3EF9A4FF378}" dt="2023-06-02T11:57:58.372" v="1155"/>
          <ac:inkMkLst>
            <pc:docMk/>
            <pc:sldMk cId="1308064300" sldId="327"/>
            <ac:inkMk id="102" creationId="{11371071-5320-DE12-0C1D-914E3E289E0B}"/>
          </ac:inkMkLst>
        </pc:inkChg>
        <pc:inkChg chg="add mod">
          <ac:chgData name="Nils" userId="322faba3-5c5c-4816-9daf-cd8a839b7351" providerId="ADAL" clId="{0482D8FC-E7B1-4932-8D56-A3EF9A4FF378}" dt="2023-06-02T11:57:58.372" v="1155"/>
          <ac:inkMkLst>
            <pc:docMk/>
            <pc:sldMk cId="1308064300" sldId="327"/>
            <ac:inkMk id="103" creationId="{51BBA44A-E4A0-67BA-38CD-B3C285DAB227}"/>
          </ac:inkMkLst>
        </pc:inkChg>
        <pc:inkChg chg="add mod">
          <ac:chgData name="Nils" userId="322faba3-5c5c-4816-9daf-cd8a839b7351" providerId="ADAL" clId="{0482D8FC-E7B1-4932-8D56-A3EF9A4FF378}" dt="2023-06-02T11:57:58.372" v="1155"/>
          <ac:inkMkLst>
            <pc:docMk/>
            <pc:sldMk cId="1308064300" sldId="327"/>
            <ac:inkMk id="104" creationId="{CBEE07FC-A20F-E4BD-1FF0-C8917F4D1C23}"/>
          </ac:inkMkLst>
        </pc:inkChg>
        <pc:inkChg chg="add mod">
          <ac:chgData name="Nils" userId="322faba3-5c5c-4816-9daf-cd8a839b7351" providerId="ADAL" clId="{0482D8FC-E7B1-4932-8D56-A3EF9A4FF378}" dt="2023-06-02T11:57:58.372" v="1155"/>
          <ac:inkMkLst>
            <pc:docMk/>
            <pc:sldMk cId="1308064300" sldId="327"/>
            <ac:inkMk id="105" creationId="{399BA16C-857F-2379-CA69-165545FF5335}"/>
          </ac:inkMkLst>
        </pc:inkChg>
        <pc:inkChg chg="add mod">
          <ac:chgData name="Nils" userId="322faba3-5c5c-4816-9daf-cd8a839b7351" providerId="ADAL" clId="{0482D8FC-E7B1-4932-8D56-A3EF9A4FF378}" dt="2023-06-02T11:57:58.372" v="1155"/>
          <ac:inkMkLst>
            <pc:docMk/>
            <pc:sldMk cId="1308064300" sldId="327"/>
            <ac:inkMk id="106" creationId="{2E839AC5-F6E8-E439-D3C3-38165B3E52A2}"/>
          </ac:inkMkLst>
        </pc:inkChg>
        <pc:inkChg chg="add mod">
          <ac:chgData name="Nils" userId="322faba3-5c5c-4816-9daf-cd8a839b7351" providerId="ADAL" clId="{0482D8FC-E7B1-4932-8D56-A3EF9A4FF378}" dt="2023-06-02T11:57:58.372" v="1155"/>
          <ac:inkMkLst>
            <pc:docMk/>
            <pc:sldMk cId="1308064300" sldId="327"/>
            <ac:inkMk id="107" creationId="{6206D6A1-1A86-8320-6146-77845014C5CE}"/>
          </ac:inkMkLst>
        </pc:inkChg>
        <pc:inkChg chg="add mod">
          <ac:chgData name="Nils" userId="322faba3-5c5c-4816-9daf-cd8a839b7351" providerId="ADAL" clId="{0482D8FC-E7B1-4932-8D56-A3EF9A4FF378}" dt="2023-06-02T11:57:37.035" v="1132"/>
          <ac:inkMkLst>
            <pc:docMk/>
            <pc:sldMk cId="1308064300" sldId="327"/>
            <ac:inkMk id="109" creationId="{B52F9BB3-BB97-F910-4679-BF71659DF912}"/>
          </ac:inkMkLst>
        </pc:inkChg>
        <pc:inkChg chg="add mod">
          <ac:chgData name="Nils" userId="322faba3-5c5c-4816-9daf-cd8a839b7351" providerId="ADAL" clId="{0482D8FC-E7B1-4932-8D56-A3EF9A4FF378}" dt="2023-06-02T11:57:37.035" v="1132"/>
          <ac:inkMkLst>
            <pc:docMk/>
            <pc:sldMk cId="1308064300" sldId="327"/>
            <ac:inkMk id="110" creationId="{51D13430-B04F-D1DF-F18E-175B710EE6B9}"/>
          </ac:inkMkLst>
        </pc:inkChg>
        <pc:inkChg chg="add mod">
          <ac:chgData name="Nils" userId="322faba3-5c5c-4816-9daf-cd8a839b7351" providerId="ADAL" clId="{0482D8FC-E7B1-4932-8D56-A3EF9A4FF378}" dt="2023-06-02T11:57:37.035" v="1132"/>
          <ac:inkMkLst>
            <pc:docMk/>
            <pc:sldMk cId="1308064300" sldId="327"/>
            <ac:inkMk id="112" creationId="{56A3A01C-A2B7-3759-FDC7-FF0DCCA0172D}"/>
          </ac:inkMkLst>
        </pc:inkChg>
        <pc:inkChg chg="add mod">
          <ac:chgData name="Nils" userId="322faba3-5c5c-4816-9daf-cd8a839b7351" providerId="ADAL" clId="{0482D8FC-E7B1-4932-8D56-A3EF9A4FF378}" dt="2023-06-02T11:57:37.035" v="1132"/>
          <ac:inkMkLst>
            <pc:docMk/>
            <pc:sldMk cId="1308064300" sldId="327"/>
            <ac:inkMk id="113" creationId="{B9C28C0E-DB91-6A30-73DC-EC5043C38F86}"/>
          </ac:inkMkLst>
        </pc:inkChg>
        <pc:inkChg chg="add mod">
          <ac:chgData name="Nils" userId="322faba3-5c5c-4816-9daf-cd8a839b7351" providerId="ADAL" clId="{0482D8FC-E7B1-4932-8D56-A3EF9A4FF378}" dt="2023-06-02T11:57:37.035" v="1132"/>
          <ac:inkMkLst>
            <pc:docMk/>
            <pc:sldMk cId="1308064300" sldId="327"/>
            <ac:inkMk id="114" creationId="{7785EBF7-984E-49D0-6A76-859F848F253A}"/>
          </ac:inkMkLst>
        </pc:inkChg>
        <pc:inkChg chg="add mod">
          <ac:chgData name="Nils" userId="322faba3-5c5c-4816-9daf-cd8a839b7351" providerId="ADAL" clId="{0482D8FC-E7B1-4932-8D56-A3EF9A4FF378}" dt="2023-06-02T11:57:37.035" v="1132"/>
          <ac:inkMkLst>
            <pc:docMk/>
            <pc:sldMk cId="1308064300" sldId="327"/>
            <ac:inkMk id="115" creationId="{4AAA5453-80E5-542A-32BF-FD739BC4F845}"/>
          </ac:inkMkLst>
        </pc:inkChg>
        <pc:inkChg chg="add mod">
          <ac:chgData name="Nils" userId="322faba3-5c5c-4816-9daf-cd8a839b7351" providerId="ADAL" clId="{0482D8FC-E7B1-4932-8D56-A3EF9A4FF378}" dt="2023-06-02T11:57:37.035" v="1132"/>
          <ac:inkMkLst>
            <pc:docMk/>
            <pc:sldMk cId="1308064300" sldId="327"/>
            <ac:inkMk id="117" creationId="{7127EED7-351C-780F-5EBC-3AA06511B508}"/>
          </ac:inkMkLst>
        </pc:inkChg>
        <pc:inkChg chg="add mod">
          <ac:chgData name="Nils" userId="322faba3-5c5c-4816-9daf-cd8a839b7351" providerId="ADAL" clId="{0482D8FC-E7B1-4932-8D56-A3EF9A4FF378}" dt="2023-06-02T11:57:37.035" v="1132"/>
          <ac:inkMkLst>
            <pc:docMk/>
            <pc:sldMk cId="1308064300" sldId="327"/>
            <ac:inkMk id="118" creationId="{8E3575BE-D290-95C8-7C8A-F82CA5396AB7}"/>
          </ac:inkMkLst>
        </pc:inkChg>
        <pc:inkChg chg="add mod">
          <ac:chgData name="Nils" userId="322faba3-5c5c-4816-9daf-cd8a839b7351" providerId="ADAL" clId="{0482D8FC-E7B1-4932-8D56-A3EF9A4FF378}" dt="2023-06-02T11:57:37.035" v="1132"/>
          <ac:inkMkLst>
            <pc:docMk/>
            <pc:sldMk cId="1308064300" sldId="327"/>
            <ac:inkMk id="119" creationId="{CFBA38E6-187E-8E86-5203-8E9D42D13F34}"/>
          </ac:inkMkLst>
        </pc:inkChg>
        <pc:inkChg chg="add mod">
          <ac:chgData name="Nils" userId="322faba3-5c5c-4816-9daf-cd8a839b7351" providerId="ADAL" clId="{0482D8FC-E7B1-4932-8D56-A3EF9A4FF378}" dt="2023-06-02T11:57:37.035" v="1132"/>
          <ac:inkMkLst>
            <pc:docMk/>
            <pc:sldMk cId="1308064300" sldId="327"/>
            <ac:inkMk id="120" creationId="{5E0AA503-F9CE-098F-DC34-CBD3EAE69162}"/>
          </ac:inkMkLst>
        </pc:inkChg>
        <pc:inkChg chg="add mod">
          <ac:chgData name="Nils" userId="322faba3-5c5c-4816-9daf-cd8a839b7351" providerId="ADAL" clId="{0482D8FC-E7B1-4932-8D56-A3EF9A4FF378}" dt="2023-06-02T11:57:37.035" v="1132"/>
          <ac:inkMkLst>
            <pc:docMk/>
            <pc:sldMk cId="1308064300" sldId="327"/>
            <ac:inkMk id="121" creationId="{6C374A7D-52D6-8A90-3EA5-EA0D435577F8}"/>
          </ac:inkMkLst>
        </pc:inkChg>
        <pc:inkChg chg="add mod">
          <ac:chgData name="Nils" userId="322faba3-5c5c-4816-9daf-cd8a839b7351" providerId="ADAL" clId="{0482D8FC-E7B1-4932-8D56-A3EF9A4FF378}" dt="2023-06-02T11:57:37.035" v="1132"/>
          <ac:inkMkLst>
            <pc:docMk/>
            <pc:sldMk cId="1308064300" sldId="327"/>
            <ac:inkMk id="123" creationId="{EF11E5F9-D5B8-EE22-3D2F-82F90FDFFEF5}"/>
          </ac:inkMkLst>
        </pc:inkChg>
        <pc:inkChg chg="add mod">
          <ac:chgData name="Nils" userId="322faba3-5c5c-4816-9daf-cd8a839b7351" providerId="ADAL" clId="{0482D8FC-E7B1-4932-8D56-A3EF9A4FF378}" dt="2023-06-02T11:57:37.035" v="1132"/>
          <ac:inkMkLst>
            <pc:docMk/>
            <pc:sldMk cId="1308064300" sldId="327"/>
            <ac:inkMk id="125" creationId="{7C500261-45AE-1809-575E-940852CCB27D}"/>
          </ac:inkMkLst>
        </pc:inkChg>
        <pc:inkChg chg="add mod">
          <ac:chgData name="Nils" userId="322faba3-5c5c-4816-9daf-cd8a839b7351" providerId="ADAL" clId="{0482D8FC-E7B1-4932-8D56-A3EF9A4FF378}" dt="2023-06-02T11:57:37.035" v="1132"/>
          <ac:inkMkLst>
            <pc:docMk/>
            <pc:sldMk cId="1308064300" sldId="327"/>
            <ac:inkMk id="126" creationId="{CD09CFC6-1944-9BFD-6D90-7FA2EDD7300C}"/>
          </ac:inkMkLst>
        </pc:inkChg>
        <pc:inkChg chg="add mod">
          <ac:chgData name="Nils" userId="322faba3-5c5c-4816-9daf-cd8a839b7351" providerId="ADAL" clId="{0482D8FC-E7B1-4932-8D56-A3EF9A4FF378}" dt="2023-06-02T11:57:37.035" v="1132"/>
          <ac:inkMkLst>
            <pc:docMk/>
            <pc:sldMk cId="1308064300" sldId="327"/>
            <ac:inkMk id="127" creationId="{A1EBECCD-59F1-4BC7-B91B-C9003C0EA8BE}"/>
          </ac:inkMkLst>
        </pc:inkChg>
        <pc:inkChg chg="add mod">
          <ac:chgData name="Nils" userId="322faba3-5c5c-4816-9daf-cd8a839b7351" providerId="ADAL" clId="{0482D8FC-E7B1-4932-8D56-A3EF9A4FF378}" dt="2023-06-02T11:57:37.035" v="1132"/>
          <ac:inkMkLst>
            <pc:docMk/>
            <pc:sldMk cId="1308064300" sldId="327"/>
            <ac:inkMk id="128" creationId="{2CA4F4CA-7173-86EB-D8C7-B355DC753CCC}"/>
          </ac:inkMkLst>
        </pc:inkChg>
        <pc:inkChg chg="add mod">
          <ac:chgData name="Nils" userId="322faba3-5c5c-4816-9daf-cd8a839b7351" providerId="ADAL" clId="{0482D8FC-E7B1-4932-8D56-A3EF9A4FF378}" dt="2023-06-02T11:57:37.035" v="1132"/>
          <ac:inkMkLst>
            <pc:docMk/>
            <pc:sldMk cId="1308064300" sldId="327"/>
            <ac:inkMk id="129" creationId="{BF9C2635-BE47-4B98-267E-53A256382C22}"/>
          </ac:inkMkLst>
        </pc:inkChg>
        <pc:inkChg chg="add del mod">
          <ac:chgData name="Nils" userId="322faba3-5c5c-4816-9daf-cd8a839b7351" providerId="ADAL" clId="{0482D8FC-E7B1-4932-8D56-A3EF9A4FF378}" dt="2023-06-02T11:57:40.259" v="1136"/>
          <ac:inkMkLst>
            <pc:docMk/>
            <pc:sldMk cId="1308064300" sldId="327"/>
            <ac:inkMk id="131" creationId="{EA77BBD3-260F-102D-A930-7BF12A6C7F24}"/>
          </ac:inkMkLst>
        </pc:inkChg>
        <pc:inkChg chg="add del mod">
          <ac:chgData name="Nils" userId="322faba3-5c5c-4816-9daf-cd8a839b7351" providerId="ADAL" clId="{0482D8FC-E7B1-4932-8D56-A3EF9A4FF378}" dt="2023-06-02T11:57:40.258" v="1135"/>
          <ac:inkMkLst>
            <pc:docMk/>
            <pc:sldMk cId="1308064300" sldId="327"/>
            <ac:inkMk id="132" creationId="{A274E785-21B4-93BE-DD27-D5F0420AB4E1}"/>
          </ac:inkMkLst>
        </pc:inkChg>
        <pc:inkChg chg="add del mod">
          <ac:chgData name="Nils" userId="322faba3-5c5c-4816-9daf-cd8a839b7351" providerId="ADAL" clId="{0482D8FC-E7B1-4932-8D56-A3EF9A4FF378}" dt="2023-06-02T11:57:37.809" v="1133"/>
          <ac:inkMkLst>
            <pc:docMk/>
            <pc:sldMk cId="1308064300" sldId="327"/>
            <ac:inkMk id="134" creationId="{5070725D-9FF1-8418-755F-2F271D0C4B22}"/>
          </ac:inkMkLst>
        </pc:inkChg>
        <pc:inkChg chg="add del mod">
          <ac:chgData name="Nils" userId="322faba3-5c5c-4816-9daf-cd8a839b7351" providerId="ADAL" clId="{0482D8FC-E7B1-4932-8D56-A3EF9A4FF378}" dt="2023-06-02T11:57:38.635" v="1134"/>
          <ac:inkMkLst>
            <pc:docMk/>
            <pc:sldMk cId="1308064300" sldId="327"/>
            <ac:inkMk id="135" creationId="{B170247A-5AE8-A67F-1D16-C4A990DF84FD}"/>
          </ac:inkMkLst>
        </pc:inkChg>
        <pc:inkChg chg="add mod">
          <ac:chgData name="Nils" userId="322faba3-5c5c-4816-9daf-cd8a839b7351" providerId="ADAL" clId="{0482D8FC-E7B1-4932-8D56-A3EF9A4FF378}" dt="2023-06-02T11:57:37.035" v="1132"/>
          <ac:inkMkLst>
            <pc:docMk/>
            <pc:sldMk cId="1308064300" sldId="327"/>
            <ac:inkMk id="137" creationId="{E0BB0C82-EA84-E340-B448-54A09C35F788}"/>
          </ac:inkMkLst>
        </pc:inkChg>
        <pc:inkChg chg="add mod">
          <ac:chgData name="Nils" userId="322faba3-5c5c-4816-9daf-cd8a839b7351" providerId="ADAL" clId="{0482D8FC-E7B1-4932-8D56-A3EF9A4FF378}" dt="2023-06-02T11:57:37.035" v="1132"/>
          <ac:inkMkLst>
            <pc:docMk/>
            <pc:sldMk cId="1308064300" sldId="327"/>
            <ac:inkMk id="138" creationId="{05F16366-317A-062A-90AE-DF522773C0D2}"/>
          </ac:inkMkLst>
        </pc:inkChg>
        <pc:inkChg chg="add mod">
          <ac:chgData name="Nils" userId="322faba3-5c5c-4816-9daf-cd8a839b7351" providerId="ADAL" clId="{0482D8FC-E7B1-4932-8D56-A3EF9A4FF378}" dt="2023-06-02T11:57:58.372" v="1155"/>
          <ac:inkMkLst>
            <pc:docMk/>
            <pc:sldMk cId="1308064300" sldId="327"/>
            <ac:inkMk id="140" creationId="{BD519D38-ABE8-4719-59DF-4B539D99870B}"/>
          </ac:inkMkLst>
        </pc:inkChg>
        <pc:inkChg chg="add mod">
          <ac:chgData name="Nils" userId="322faba3-5c5c-4816-9daf-cd8a839b7351" providerId="ADAL" clId="{0482D8FC-E7B1-4932-8D56-A3EF9A4FF378}" dt="2023-06-02T11:57:58.372" v="1155"/>
          <ac:inkMkLst>
            <pc:docMk/>
            <pc:sldMk cId="1308064300" sldId="327"/>
            <ac:inkMk id="141" creationId="{1DA4E409-8136-7726-F103-8EB3E5B57178}"/>
          </ac:inkMkLst>
        </pc:inkChg>
        <pc:inkChg chg="add mod">
          <ac:chgData name="Nils" userId="322faba3-5c5c-4816-9daf-cd8a839b7351" providerId="ADAL" clId="{0482D8FC-E7B1-4932-8D56-A3EF9A4FF378}" dt="2023-06-02T11:57:47.720" v="1148"/>
          <ac:inkMkLst>
            <pc:docMk/>
            <pc:sldMk cId="1308064300" sldId="327"/>
            <ac:inkMk id="143" creationId="{2A5F4166-79D5-249A-2F32-62D3095590C2}"/>
          </ac:inkMkLst>
        </pc:inkChg>
        <pc:inkChg chg="add mod">
          <ac:chgData name="Nils" userId="322faba3-5c5c-4816-9daf-cd8a839b7351" providerId="ADAL" clId="{0482D8FC-E7B1-4932-8D56-A3EF9A4FF378}" dt="2023-06-02T11:57:47.720" v="1148"/>
          <ac:inkMkLst>
            <pc:docMk/>
            <pc:sldMk cId="1308064300" sldId="327"/>
            <ac:inkMk id="144" creationId="{0644BA5C-3426-9811-4A27-EC3F943AB836}"/>
          </ac:inkMkLst>
        </pc:inkChg>
        <pc:inkChg chg="add mod">
          <ac:chgData name="Nils" userId="322faba3-5c5c-4816-9daf-cd8a839b7351" providerId="ADAL" clId="{0482D8FC-E7B1-4932-8D56-A3EF9A4FF378}" dt="2023-06-02T11:57:47.720" v="1148"/>
          <ac:inkMkLst>
            <pc:docMk/>
            <pc:sldMk cId="1308064300" sldId="327"/>
            <ac:inkMk id="146" creationId="{1A320BC0-6621-D32C-4317-32A23B227908}"/>
          </ac:inkMkLst>
        </pc:inkChg>
        <pc:inkChg chg="add mod">
          <ac:chgData name="Nils" userId="322faba3-5c5c-4816-9daf-cd8a839b7351" providerId="ADAL" clId="{0482D8FC-E7B1-4932-8D56-A3EF9A4FF378}" dt="2023-06-02T11:57:47.720" v="1148"/>
          <ac:inkMkLst>
            <pc:docMk/>
            <pc:sldMk cId="1308064300" sldId="327"/>
            <ac:inkMk id="147" creationId="{A83F0605-0A34-BCC2-9AC4-2BAB3F63FF8C}"/>
          </ac:inkMkLst>
        </pc:inkChg>
        <pc:inkChg chg="add mod">
          <ac:chgData name="Nils" userId="322faba3-5c5c-4816-9daf-cd8a839b7351" providerId="ADAL" clId="{0482D8FC-E7B1-4932-8D56-A3EF9A4FF378}" dt="2023-06-02T11:57:47.720" v="1148"/>
          <ac:inkMkLst>
            <pc:docMk/>
            <pc:sldMk cId="1308064300" sldId="327"/>
            <ac:inkMk id="148" creationId="{3C228A2C-97C7-D404-6CEC-5E91C555761D}"/>
          </ac:inkMkLst>
        </pc:inkChg>
        <pc:inkChg chg="add mod">
          <ac:chgData name="Nils" userId="322faba3-5c5c-4816-9daf-cd8a839b7351" providerId="ADAL" clId="{0482D8FC-E7B1-4932-8D56-A3EF9A4FF378}" dt="2023-06-02T11:57:47.720" v="1148"/>
          <ac:inkMkLst>
            <pc:docMk/>
            <pc:sldMk cId="1308064300" sldId="327"/>
            <ac:inkMk id="149" creationId="{3BFAE56F-1665-52B3-A4B3-AA6D6D5D224B}"/>
          </ac:inkMkLst>
        </pc:inkChg>
        <pc:inkChg chg="add mod">
          <ac:chgData name="Nils" userId="322faba3-5c5c-4816-9daf-cd8a839b7351" providerId="ADAL" clId="{0482D8FC-E7B1-4932-8D56-A3EF9A4FF378}" dt="2023-06-02T11:57:47.720" v="1148"/>
          <ac:inkMkLst>
            <pc:docMk/>
            <pc:sldMk cId="1308064300" sldId="327"/>
            <ac:inkMk id="150" creationId="{1542190C-CD33-C10D-F2A2-145FEBD8EAD1}"/>
          </ac:inkMkLst>
        </pc:inkChg>
        <pc:inkChg chg="add mod">
          <ac:chgData name="Nils" userId="322faba3-5c5c-4816-9daf-cd8a839b7351" providerId="ADAL" clId="{0482D8FC-E7B1-4932-8D56-A3EF9A4FF378}" dt="2023-06-02T11:57:47.720" v="1148"/>
          <ac:inkMkLst>
            <pc:docMk/>
            <pc:sldMk cId="1308064300" sldId="327"/>
            <ac:inkMk id="151" creationId="{D99E5A56-331E-7443-466F-40082CE35DC3}"/>
          </ac:inkMkLst>
        </pc:inkChg>
        <pc:inkChg chg="add mod">
          <ac:chgData name="Nils" userId="322faba3-5c5c-4816-9daf-cd8a839b7351" providerId="ADAL" clId="{0482D8FC-E7B1-4932-8D56-A3EF9A4FF378}" dt="2023-06-02T11:57:47.720" v="1148"/>
          <ac:inkMkLst>
            <pc:docMk/>
            <pc:sldMk cId="1308064300" sldId="327"/>
            <ac:inkMk id="152" creationId="{A1BF9764-2A63-AB1A-CB84-4807BB455D62}"/>
          </ac:inkMkLst>
        </pc:inkChg>
        <pc:inkChg chg="add mod">
          <ac:chgData name="Nils" userId="322faba3-5c5c-4816-9daf-cd8a839b7351" providerId="ADAL" clId="{0482D8FC-E7B1-4932-8D56-A3EF9A4FF378}" dt="2023-06-02T11:57:47.720" v="1148"/>
          <ac:inkMkLst>
            <pc:docMk/>
            <pc:sldMk cId="1308064300" sldId="327"/>
            <ac:inkMk id="153" creationId="{8E959EFE-B5E3-3232-3375-AB0C54C6DD20}"/>
          </ac:inkMkLst>
        </pc:inkChg>
        <pc:inkChg chg="add mod">
          <ac:chgData name="Nils" userId="322faba3-5c5c-4816-9daf-cd8a839b7351" providerId="ADAL" clId="{0482D8FC-E7B1-4932-8D56-A3EF9A4FF378}" dt="2023-06-02T11:57:53.555" v="1151"/>
          <ac:inkMkLst>
            <pc:docMk/>
            <pc:sldMk cId="1308064300" sldId="327"/>
            <ac:inkMk id="155" creationId="{5D6D7E8D-695B-3413-D0AD-E6AEFA263684}"/>
          </ac:inkMkLst>
        </pc:inkChg>
        <pc:inkChg chg="add mod">
          <ac:chgData name="Nils" userId="322faba3-5c5c-4816-9daf-cd8a839b7351" providerId="ADAL" clId="{0482D8FC-E7B1-4932-8D56-A3EF9A4FF378}" dt="2023-06-02T11:57:53.555" v="1151"/>
          <ac:inkMkLst>
            <pc:docMk/>
            <pc:sldMk cId="1308064300" sldId="327"/>
            <ac:inkMk id="156" creationId="{C84FB9E1-3572-B700-756B-33C772B5C2B7}"/>
          </ac:inkMkLst>
        </pc:inkChg>
        <pc:inkChg chg="add mod">
          <ac:chgData name="Nils" userId="322faba3-5c5c-4816-9daf-cd8a839b7351" providerId="ADAL" clId="{0482D8FC-E7B1-4932-8D56-A3EF9A4FF378}" dt="2023-06-02T11:57:58.372" v="1155"/>
          <ac:inkMkLst>
            <pc:docMk/>
            <pc:sldMk cId="1308064300" sldId="327"/>
            <ac:inkMk id="158" creationId="{92C4493F-8497-D030-40D9-5C345254FDD3}"/>
          </ac:inkMkLst>
        </pc:inkChg>
        <pc:inkChg chg="add mod">
          <ac:chgData name="Nils" userId="322faba3-5c5c-4816-9daf-cd8a839b7351" providerId="ADAL" clId="{0482D8FC-E7B1-4932-8D56-A3EF9A4FF378}" dt="2023-06-02T11:57:58.372" v="1155"/>
          <ac:inkMkLst>
            <pc:docMk/>
            <pc:sldMk cId="1308064300" sldId="327"/>
            <ac:inkMk id="159" creationId="{D71C1449-7F83-44FC-3603-F2C82D3AAB1E}"/>
          </ac:inkMkLst>
        </pc:inkChg>
        <pc:inkChg chg="add mod">
          <ac:chgData name="Nils" userId="322faba3-5c5c-4816-9daf-cd8a839b7351" providerId="ADAL" clId="{0482D8FC-E7B1-4932-8D56-A3EF9A4FF378}" dt="2023-06-02T11:57:58.372" v="1155"/>
          <ac:inkMkLst>
            <pc:docMk/>
            <pc:sldMk cId="1308064300" sldId="327"/>
            <ac:inkMk id="160" creationId="{64850CA4-DDEB-B985-22AF-6D8D6DB9E89B}"/>
          </ac:inkMkLst>
        </pc:inkChg>
      </pc:sldChg>
      <pc:sldChg chg="addSp delSp modSp add mod">
        <pc:chgData name="Nils" userId="322faba3-5c5c-4816-9daf-cd8a839b7351" providerId="ADAL" clId="{0482D8FC-E7B1-4932-8D56-A3EF9A4FF378}" dt="2023-06-02T14:51:21.151" v="1685" actId="1076"/>
        <pc:sldMkLst>
          <pc:docMk/>
          <pc:sldMk cId="1628326123" sldId="328"/>
        </pc:sldMkLst>
        <pc:spChg chg="add del">
          <ac:chgData name="Nils" userId="322faba3-5c5c-4816-9daf-cd8a839b7351" providerId="ADAL" clId="{0482D8FC-E7B1-4932-8D56-A3EF9A4FF378}" dt="2023-06-02T14:03:18.080" v="1657" actId="478"/>
          <ac:spMkLst>
            <pc:docMk/>
            <pc:sldMk cId="1628326123" sldId="328"/>
            <ac:spMk id="12" creationId="{DCCA2ECB-A050-AF9B-576D-811B241842DB}"/>
          </ac:spMkLst>
        </pc:spChg>
        <pc:grpChg chg="del">
          <ac:chgData name="Nils" userId="322faba3-5c5c-4816-9daf-cd8a839b7351" providerId="ADAL" clId="{0482D8FC-E7B1-4932-8D56-A3EF9A4FF378}" dt="2023-06-02T14:02:49.225" v="1655" actId="478"/>
          <ac:grpSpMkLst>
            <pc:docMk/>
            <pc:sldMk cId="1628326123" sldId="328"/>
            <ac:grpSpMk id="3" creationId="{D42854A8-E79F-C068-0A5F-DB4D5A48250D}"/>
          </ac:grpSpMkLst>
        </pc:grpChg>
        <pc:grpChg chg="del">
          <ac:chgData name="Nils" userId="322faba3-5c5c-4816-9daf-cd8a839b7351" providerId="ADAL" clId="{0482D8FC-E7B1-4932-8D56-A3EF9A4FF378}" dt="2023-06-02T14:02:46.959" v="1654" actId="478"/>
          <ac:grpSpMkLst>
            <pc:docMk/>
            <pc:sldMk cId="1628326123" sldId="328"/>
            <ac:grpSpMk id="53" creationId="{B0F7E3A6-989B-4A2F-9EE2-FA81F754E7A9}"/>
          </ac:grpSpMkLst>
        </pc:grpChg>
        <pc:grpChg chg="del">
          <ac:chgData name="Nils" userId="322faba3-5c5c-4816-9daf-cd8a839b7351" providerId="ADAL" clId="{0482D8FC-E7B1-4932-8D56-A3EF9A4FF378}" dt="2023-06-02T14:02:46.959" v="1654" actId="478"/>
          <ac:grpSpMkLst>
            <pc:docMk/>
            <pc:sldMk cId="1628326123" sldId="328"/>
            <ac:grpSpMk id="159" creationId="{317AED24-5156-F5A3-CC73-2F30B4EC44B1}"/>
          </ac:grpSpMkLst>
        </pc:grpChg>
        <pc:grpChg chg="del">
          <ac:chgData name="Nils" userId="322faba3-5c5c-4816-9daf-cd8a839b7351" providerId="ADAL" clId="{0482D8FC-E7B1-4932-8D56-A3EF9A4FF378}" dt="2023-06-02T14:02:46.959" v="1654" actId="478"/>
          <ac:grpSpMkLst>
            <pc:docMk/>
            <pc:sldMk cId="1628326123" sldId="328"/>
            <ac:grpSpMk id="263" creationId="{21858154-1DAE-960A-47FE-F1226297EF3A}"/>
          </ac:grpSpMkLst>
        </pc:grpChg>
        <pc:grpChg chg="del">
          <ac:chgData name="Nils" userId="322faba3-5c5c-4816-9daf-cd8a839b7351" providerId="ADAL" clId="{0482D8FC-E7B1-4932-8D56-A3EF9A4FF378}" dt="2023-06-02T14:02:46.959" v="1654" actId="478"/>
          <ac:grpSpMkLst>
            <pc:docMk/>
            <pc:sldMk cId="1628326123" sldId="328"/>
            <ac:grpSpMk id="266" creationId="{DB691FB7-4F26-FF76-33B7-9971383336EC}"/>
          </ac:grpSpMkLst>
        </pc:grpChg>
        <pc:grpChg chg="del">
          <ac:chgData name="Nils" userId="322faba3-5c5c-4816-9daf-cd8a839b7351" providerId="ADAL" clId="{0482D8FC-E7B1-4932-8D56-A3EF9A4FF378}" dt="2023-06-02T14:02:46.959" v="1654" actId="478"/>
          <ac:grpSpMkLst>
            <pc:docMk/>
            <pc:sldMk cId="1628326123" sldId="328"/>
            <ac:grpSpMk id="290" creationId="{C8CB2E25-A080-DE69-902B-E35F1D445518}"/>
          </ac:grpSpMkLst>
        </pc:grpChg>
        <pc:grpChg chg="del">
          <ac:chgData name="Nils" userId="322faba3-5c5c-4816-9daf-cd8a839b7351" providerId="ADAL" clId="{0482D8FC-E7B1-4932-8D56-A3EF9A4FF378}" dt="2023-06-02T14:02:46.959" v="1654" actId="478"/>
          <ac:grpSpMkLst>
            <pc:docMk/>
            <pc:sldMk cId="1628326123" sldId="328"/>
            <ac:grpSpMk id="349" creationId="{651B2E67-2A32-9173-4668-C3B6FB081E6D}"/>
          </ac:grpSpMkLst>
        </pc:grpChg>
        <pc:grpChg chg="del">
          <ac:chgData name="Nils" userId="322faba3-5c5c-4816-9daf-cd8a839b7351" providerId="ADAL" clId="{0482D8FC-E7B1-4932-8D56-A3EF9A4FF378}" dt="2023-06-02T14:02:46.959" v="1654" actId="478"/>
          <ac:grpSpMkLst>
            <pc:docMk/>
            <pc:sldMk cId="1628326123" sldId="328"/>
            <ac:grpSpMk id="360" creationId="{7B512C92-404D-911F-4FF3-021E044C1A1B}"/>
          </ac:grpSpMkLst>
        </pc:grpChg>
        <pc:grpChg chg="del">
          <ac:chgData name="Nils" userId="322faba3-5c5c-4816-9daf-cd8a839b7351" providerId="ADAL" clId="{0482D8FC-E7B1-4932-8D56-A3EF9A4FF378}" dt="2023-06-02T14:02:46.959" v="1654" actId="478"/>
          <ac:grpSpMkLst>
            <pc:docMk/>
            <pc:sldMk cId="1628326123" sldId="328"/>
            <ac:grpSpMk id="377" creationId="{EF370117-76BB-62E9-3D96-9A4649BCC6AE}"/>
          </ac:grpSpMkLst>
        </pc:grpChg>
        <pc:grpChg chg="del">
          <ac:chgData name="Nils" userId="322faba3-5c5c-4816-9daf-cd8a839b7351" providerId="ADAL" clId="{0482D8FC-E7B1-4932-8D56-A3EF9A4FF378}" dt="2023-06-02T14:02:46.959" v="1654" actId="478"/>
          <ac:grpSpMkLst>
            <pc:docMk/>
            <pc:sldMk cId="1628326123" sldId="328"/>
            <ac:grpSpMk id="381" creationId="{27157694-206C-02D3-BD80-EB2DA31D1913}"/>
          </ac:grpSpMkLst>
        </pc:grpChg>
        <pc:picChg chg="add mod modCrop">
          <ac:chgData name="Nils" userId="322faba3-5c5c-4816-9daf-cd8a839b7351" providerId="ADAL" clId="{0482D8FC-E7B1-4932-8D56-A3EF9A4FF378}" dt="2023-06-02T14:50:51.573" v="1679" actId="1076"/>
          <ac:picMkLst>
            <pc:docMk/>
            <pc:sldMk cId="1628326123" sldId="328"/>
            <ac:picMk id="21" creationId="{F70F68CD-06D7-C027-3576-AC1D3667F35D}"/>
          </ac:picMkLst>
        </pc:picChg>
        <pc:picChg chg="add mod">
          <ac:chgData name="Nils" userId="322faba3-5c5c-4816-9daf-cd8a839b7351" providerId="ADAL" clId="{0482D8FC-E7B1-4932-8D56-A3EF9A4FF378}" dt="2023-06-02T14:51:21.151" v="1685" actId="1076"/>
          <ac:picMkLst>
            <pc:docMk/>
            <pc:sldMk cId="1628326123" sldId="328"/>
            <ac:picMk id="27" creationId="{A76FAEF8-1C10-481E-6C1E-46CF90CE4569}"/>
          </ac:picMkLst>
        </pc:picChg>
        <pc:picChg chg="add mod">
          <ac:chgData name="Nils" userId="322faba3-5c5c-4816-9daf-cd8a839b7351" providerId="ADAL" clId="{0482D8FC-E7B1-4932-8D56-A3EF9A4FF378}" dt="2023-06-02T14:51:16.003" v="1684" actId="1076"/>
          <ac:picMkLst>
            <pc:docMk/>
            <pc:sldMk cId="1628326123" sldId="328"/>
            <ac:picMk id="28" creationId="{E85B8035-2B98-84F6-D718-C7DCDC942206}"/>
          </ac:picMkLst>
        </pc:picChg>
        <pc:inkChg chg="del">
          <ac:chgData name="Nils" userId="322faba3-5c5c-4816-9daf-cd8a839b7351" providerId="ADAL" clId="{0482D8FC-E7B1-4932-8D56-A3EF9A4FF378}" dt="2023-06-02T14:02:46.959" v="1654" actId="478"/>
          <ac:inkMkLst>
            <pc:docMk/>
            <pc:sldMk cId="1628326123" sldId="328"/>
            <ac:inkMk id="45" creationId="{63A92222-58E4-1546-0352-CAA4AF98FEDF}"/>
          </ac:inkMkLst>
        </pc:inkChg>
        <pc:inkChg chg="del">
          <ac:chgData name="Nils" userId="322faba3-5c5c-4816-9daf-cd8a839b7351" providerId="ADAL" clId="{0482D8FC-E7B1-4932-8D56-A3EF9A4FF378}" dt="2023-06-02T14:02:46.959" v="1654" actId="478"/>
          <ac:inkMkLst>
            <pc:docMk/>
            <pc:sldMk cId="1628326123" sldId="328"/>
            <ac:inkMk id="204" creationId="{91E440CC-D4F7-695F-8AB9-F16B255E56D6}"/>
          </ac:inkMkLst>
        </pc:inkChg>
        <pc:inkChg chg="del">
          <ac:chgData name="Nils" userId="322faba3-5c5c-4816-9daf-cd8a839b7351" providerId="ADAL" clId="{0482D8FC-E7B1-4932-8D56-A3EF9A4FF378}" dt="2023-06-02T14:02:46.959" v="1654" actId="478"/>
          <ac:inkMkLst>
            <pc:docMk/>
            <pc:sldMk cId="1628326123" sldId="328"/>
            <ac:inkMk id="205" creationId="{CCBF7B60-A5D4-F762-CEBF-49C5DD9DDA74}"/>
          </ac:inkMkLst>
        </pc:inkChg>
        <pc:inkChg chg="del">
          <ac:chgData name="Nils" userId="322faba3-5c5c-4816-9daf-cd8a839b7351" providerId="ADAL" clId="{0482D8FC-E7B1-4932-8D56-A3EF9A4FF378}" dt="2023-06-02T14:02:46.959" v="1654" actId="478"/>
          <ac:inkMkLst>
            <pc:docMk/>
            <pc:sldMk cId="1628326123" sldId="328"/>
            <ac:inkMk id="206" creationId="{71C524CF-DB0D-3DFA-B06D-175F740D7189}"/>
          </ac:inkMkLst>
        </pc:inkChg>
        <pc:inkChg chg="del">
          <ac:chgData name="Nils" userId="322faba3-5c5c-4816-9daf-cd8a839b7351" providerId="ADAL" clId="{0482D8FC-E7B1-4932-8D56-A3EF9A4FF378}" dt="2023-06-02T14:02:46.959" v="1654" actId="478"/>
          <ac:inkMkLst>
            <pc:docMk/>
            <pc:sldMk cId="1628326123" sldId="328"/>
            <ac:inkMk id="207" creationId="{59D613F7-9F55-7F60-3886-4CEB8C2DED16}"/>
          </ac:inkMkLst>
        </pc:inkChg>
        <pc:inkChg chg="del">
          <ac:chgData name="Nils" userId="322faba3-5c5c-4816-9daf-cd8a839b7351" providerId="ADAL" clId="{0482D8FC-E7B1-4932-8D56-A3EF9A4FF378}" dt="2023-06-02T14:02:46.959" v="1654" actId="478"/>
          <ac:inkMkLst>
            <pc:docMk/>
            <pc:sldMk cId="1628326123" sldId="328"/>
            <ac:inkMk id="208" creationId="{05A5DE51-0B5C-B9B1-7245-0444A1C3DDA2}"/>
          </ac:inkMkLst>
        </pc:inkChg>
        <pc:inkChg chg="del">
          <ac:chgData name="Nils" userId="322faba3-5c5c-4816-9daf-cd8a839b7351" providerId="ADAL" clId="{0482D8FC-E7B1-4932-8D56-A3EF9A4FF378}" dt="2023-06-02T14:02:46.959" v="1654" actId="478"/>
          <ac:inkMkLst>
            <pc:docMk/>
            <pc:sldMk cId="1628326123" sldId="328"/>
            <ac:inkMk id="210" creationId="{CABE5D88-DBFE-B08D-BEE3-BCEB73BB8C64}"/>
          </ac:inkMkLst>
        </pc:inkChg>
        <pc:inkChg chg="del">
          <ac:chgData name="Nils" userId="322faba3-5c5c-4816-9daf-cd8a839b7351" providerId="ADAL" clId="{0482D8FC-E7B1-4932-8D56-A3EF9A4FF378}" dt="2023-06-02T14:02:46.959" v="1654" actId="478"/>
          <ac:inkMkLst>
            <pc:docMk/>
            <pc:sldMk cId="1628326123" sldId="328"/>
            <ac:inkMk id="211" creationId="{7980407D-FD62-F34C-B263-2EADD253B8FF}"/>
          </ac:inkMkLst>
        </pc:inkChg>
        <pc:inkChg chg="del">
          <ac:chgData name="Nils" userId="322faba3-5c5c-4816-9daf-cd8a839b7351" providerId="ADAL" clId="{0482D8FC-E7B1-4932-8D56-A3EF9A4FF378}" dt="2023-06-02T14:02:46.959" v="1654" actId="478"/>
          <ac:inkMkLst>
            <pc:docMk/>
            <pc:sldMk cId="1628326123" sldId="328"/>
            <ac:inkMk id="212" creationId="{1A7831EE-BAED-A9CE-261F-9515C0F537BD}"/>
          </ac:inkMkLst>
        </pc:inkChg>
        <pc:inkChg chg="del">
          <ac:chgData name="Nils" userId="322faba3-5c5c-4816-9daf-cd8a839b7351" providerId="ADAL" clId="{0482D8FC-E7B1-4932-8D56-A3EF9A4FF378}" dt="2023-06-02T14:02:46.959" v="1654" actId="478"/>
          <ac:inkMkLst>
            <pc:docMk/>
            <pc:sldMk cId="1628326123" sldId="328"/>
            <ac:inkMk id="214" creationId="{1B1AAB36-6517-1DBC-1AF5-DFA39699849D}"/>
          </ac:inkMkLst>
        </pc:inkChg>
        <pc:inkChg chg="del">
          <ac:chgData name="Nils" userId="322faba3-5c5c-4816-9daf-cd8a839b7351" providerId="ADAL" clId="{0482D8FC-E7B1-4932-8D56-A3EF9A4FF378}" dt="2023-06-02T14:02:46.959" v="1654" actId="478"/>
          <ac:inkMkLst>
            <pc:docMk/>
            <pc:sldMk cId="1628326123" sldId="328"/>
            <ac:inkMk id="215" creationId="{7C648D95-EBC3-ADBD-BB57-C9128BD39793}"/>
          </ac:inkMkLst>
        </pc:inkChg>
        <pc:inkChg chg="del">
          <ac:chgData name="Nils" userId="322faba3-5c5c-4816-9daf-cd8a839b7351" providerId="ADAL" clId="{0482D8FC-E7B1-4932-8D56-A3EF9A4FF378}" dt="2023-06-02T14:02:46.959" v="1654" actId="478"/>
          <ac:inkMkLst>
            <pc:docMk/>
            <pc:sldMk cId="1628326123" sldId="328"/>
            <ac:inkMk id="216" creationId="{8DBFCBE6-AC78-7489-D7D8-DB031811AF4F}"/>
          </ac:inkMkLst>
        </pc:inkChg>
        <pc:inkChg chg="del">
          <ac:chgData name="Nils" userId="322faba3-5c5c-4816-9daf-cd8a839b7351" providerId="ADAL" clId="{0482D8FC-E7B1-4932-8D56-A3EF9A4FF378}" dt="2023-06-02T14:02:46.959" v="1654" actId="478"/>
          <ac:inkMkLst>
            <pc:docMk/>
            <pc:sldMk cId="1628326123" sldId="328"/>
            <ac:inkMk id="217" creationId="{2E86FA5D-DB54-34D5-8536-2A2A04272F93}"/>
          </ac:inkMkLst>
        </pc:inkChg>
        <pc:inkChg chg="del">
          <ac:chgData name="Nils" userId="322faba3-5c5c-4816-9daf-cd8a839b7351" providerId="ADAL" clId="{0482D8FC-E7B1-4932-8D56-A3EF9A4FF378}" dt="2023-06-02T14:02:46.959" v="1654" actId="478"/>
          <ac:inkMkLst>
            <pc:docMk/>
            <pc:sldMk cId="1628326123" sldId="328"/>
            <ac:inkMk id="218" creationId="{99357E56-B783-4DD3-D51E-4EEEE80E8038}"/>
          </ac:inkMkLst>
        </pc:inkChg>
        <pc:inkChg chg="del">
          <ac:chgData name="Nils" userId="322faba3-5c5c-4816-9daf-cd8a839b7351" providerId="ADAL" clId="{0482D8FC-E7B1-4932-8D56-A3EF9A4FF378}" dt="2023-06-02T14:02:46.959" v="1654" actId="478"/>
          <ac:inkMkLst>
            <pc:docMk/>
            <pc:sldMk cId="1628326123" sldId="328"/>
            <ac:inkMk id="219" creationId="{4FC14673-5DD5-0B24-C070-A985FE1E4AA8}"/>
          </ac:inkMkLst>
        </pc:inkChg>
        <pc:inkChg chg="del">
          <ac:chgData name="Nils" userId="322faba3-5c5c-4816-9daf-cd8a839b7351" providerId="ADAL" clId="{0482D8FC-E7B1-4932-8D56-A3EF9A4FF378}" dt="2023-06-02T14:02:46.959" v="1654" actId="478"/>
          <ac:inkMkLst>
            <pc:docMk/>
            <pc:sldMk cId="1628326123" sldId="328"/>
            <ac:inkMk id="220" creationId="{7DE0D620-A8EF-F113-0431-B52C4ED1444C}"/>
          </ac:inkMkLst>
        </pc:inkChg>
        <pc:inkChg chg="del">
          <ac:chgData name="Nils" userId="322faba3-5c5c-4816-9daf-cd8a839b7351" providerId="ADAL" clId="{0482D8FC-E7B1-4932-8D56-A3EF9A4FF378}" dt="2023-06-02T14:02:46.959" v="1654" actId="478"/>
          <ac:inkMkLst>
            <pc:docMk/>
            <pc:sldMk cId="1628326123" sldId="328"/>
            <ac:inkMk id="221" creationId="{F29BF35E-16CF-5353-2FA4-CFC12DA818EB}"/>
          </ac:inkMkLst>
        </pc:inkChg>
        <pc:inkChg chg="del">
          <ac:chgData name="Nils" userId="322faba3-5c5c-4816-9daf-cd8a839b7351" providerId="ADAL" clId="{0482D8FC-E7B1-4932-8D56-A3EF9A4FF378}" dt="2023-06-02T14:02:46.959" v="1654" actId="478"/>
          <ac:inkMkLst>
            <pc:docMk/>
            <pc:sldMk cId="1628326123" sldId="328"/>
            <ac:inkMk id="222" creationId="{7E22A05E-4B35-AD0F-FFC4-37C652B7742F}"/>
          </ac:inkMkLst>
        </pc:inkChg>
        <pc:inkChg chg="del">
          <ac:chgData name="Nils" userId="322faba3-5c5c-4816-9daf-cd8a839b7351" providerId="ADAL" clId="{0482D8FC-E7B1-4932-8D56-A3EF9A4FF378}" dt="2023-06-02T14:02:46.959" v="1654" actId="478"/>
          <ac:inkMkLst>
            <pc:docMk/>
            <pc:sldMk cId="1628326123" sldId="328"/>
            <ac:inkMk id="223" creationId="{96A8321B-7965-F33B-D4BD-64EA42A81326}"/>
          </ac:inkMkLst>
        </pc:inkChg>
        <pc:inkChg chg="del">
          <ac:chgData name="Nils" userId="322faba3-5c5c-4816-9daf-cd8a839b7351" providerId="ADAL" clId="{0482D8FC-E7B1-4932-8D56-A3EF9A4FF378}" dt="2023-06-02T14:02:46.959" v="1654" actId="478"/>
          <ac:inkMkLst>
            <pc:docMk/>
            <pc:sldMk cId="1628326123" sldId="328"/>
            <ac:inkMk id="224" creationId="{963E0806-2AF5-7B37-AD9A-FCEADAF27FEC}"/>
          </ac:inkMkLst>
        </pc:inkChg>
        <pc:inkChg chg="del">
          <ac:chgData name="Nils" userId="322faba3-5c5c-4816-9daf-cd8a839b7351" providerId="ADAL" clId="{0482D8FC-E7B1-4932-8D56-A3EF9A4FF378}" dt="2023-06-02T14:02:46.959" v="1654" actId="478"/>
          <ac:inkMkLst>
            <pc:docMk/>
            <pc:sldMk cId="1628326123" sldId="328"/>
            <ac:inkMk id="225" creationId="{AE00C434-AEBE-4577-5FE5-BF9617009EDE}"/>
          </ac:inkMkLst>
        </pc:inkChg>
        <pc:inkChg chg="del">
          <ac:chgData name="Nils" userId="322faba3-5c5c-4816-9daf-cd8a839b7351" providerId="ADAL" clId="{0482D8FC-E7B1-4932-8D56-A3EF9A4FF378}" dt="2023-06-02T14:02:46.959" v="1654" actId="478"/>
          <ac:inkMkLst>
            <pc:docMk/>
            <pc:sldMk cId="1628326123" sldId="328"/>
            <ac:inkMk id="226" creationId="{64E71D39-0993-807E-5F25-427F88FD8127}"/>
          </ac:inkMkLst>
        </pc:inkChg>
        <pc:inkChg chg="del">
          <ac:chgData name="Nils" userId="322faba3-5c5c-4816-9daf-cd8a839b7351" providerId="ADAL" clId="{0482D8FC-E7B1-4932-8D56-A3EF9A4FF378}" dt="2023-06-02T14:02:46.959" v="1654" actId="478"/>
          <ac:inkMkLst>
            <pc:docMk/>
            <pc:sldMk cId="1628326123" sldId="328"/>
            <ac:inkMk id="227" creationId="{853C1DFC-A1FD-DD2C-5E30-F65437508ECC}"/>
          </ac:inkMkLst>
        </pc:inkChg>
        <pc:inkChg chg="del">
          <ac:chgData name="Nils" userId="322faba3-5c5c-4816-9daf-cd8a839b7351" providerId="ADAL" clId="{0482D8FC-E7B1-4932-8D56-A3EF9A4FF378}" dt="2023-06-02T14:02:46.959" v="1654" actId="478"/>
          <ac:inkMkLst>
            <pc:docMk/>
            <pc:sldMk cId="1628326123" sldId="328"/>
            <ac:inkMk id="229" creationId="{62DB1105-7183-53AF-6835-CAE5A13526DC}"/>
          </ac:inkMkLst>
        </pc:inkChg>
        <pc:inkChg chg="del">
          <ac:chgData name="Nils" userId="322faba3-5c5c-4816-9daf-cd8a839b7351" providerId="ADAL" clId="{0482D8FC-E7B1-4932-8D56-A3EF9A4FF378}" dt="2023-06-02T14:02:46.959" v="1654" actId="478"/>
          <ac:inkMkLst>
            <pc:docMk/>
            <pc:sldMk cId="1628326123" sldId="328"/>
            <ac:inkMk id="230" creationId="{217023FD-D8E1-3755-F557-06DBB6A263C9}"/>
          </ac:inkMkLst>
        </pc:inkChg>
        <pc:inkChg chg="del">
          <ac:chgData name="Nils" userId="322faba3-5c5c-4816-9daf-cd8a839b7351" providerId="ADAL" clId="{0482D8FC-E7B1-4932-8D56-A3EF9A4FF378}" dt="2023-06-02T14:02:46.959" v="1654" actId="478"/>
          <ac:inkMkLst>
            <pc:docMk/>
            <pc:sldMk cId="1628326123" sldId="328"/>
            <ac:inkMk id="231" creationId="{5921C101-B952-D32B-97F3-9A55CE9A441B}"/>
          </ac:inkMkLst>
        </pc:inkChg>
        <pc:inkChg chg="del">
          <ac:chgData name="Nils" userId="322faba3-5c5c-4816-9daf-cd8a839b7351" providerId="ADAL" clId="{0482D8FC-E7B1-4932-8D56-A3EF9A4FF378}" dt="2023-06-02T14:02:46.959" v="1654" actId="478"/>
          <ac:inkMkLst>
            <pc:docMk/>
            <pc:sldMk cId="1628326123" sldId="328"/>
            <ac:inkMk id="232" creationId="{98CC6799-A091-3792-5966-E6349126B3EB}"/>
          </ac:inkMkLst>
        </pc:inkChg>
        <pc:inkChg chg="del">
          <ac:chgData name="Nils" userId="322faba3-5c5c-4816-9daf-cd8a839b7351" providerId="ADAL" clId="{0482D8FC-E7B1-4932-8D56-A3EF9A4FF378}" dt="2023-06-02T14:02:46.959" v="1654" actId="478"/>
          <ac:inkMkLst>
            <pc:docMk/>
            <pc:sldMk cId="1628326123" sldId="328"/>
            <ac:inkMk id="233" creationId="{414EB0B7-FCBC-2058-1110-F8B40CD19F02}"/>
          </ac:inkMkLst>
        </pc:inkChg>
        <pc:inkChg chg="del">
          <ac:chgData name="Nils" userId="322faba3-5c5c-4816-9daf-cd8a839b7351" providerId="ADAL" clId="{0482D8FC-E7B1-4932-8D56-A3EF9A4FF378}" dt="2023-06-02T14:02:46.959" v="1654" actId="478"/>
          <ac:inkMkLst>
            <pc:docMk/>
            <pc:sldMk cId="1628326123" sldId="328"/>
            <ac:inkMk id="234" creationId="{A58F870F-9AE3-6A60-1DB8-E11415E3148C}"/>
          </ac:inkMkLst>
        </pc:inkChg>
        <pc:inkChg chg="del">
          <ac:chgData name="Nils" userId="322faba3-5c5c-4816-9daf-cd8a839b7351" providerId="ADAL" clId="{0482D8FC-E7B1-4932-8D56-A3EF9A4FF378}" dt="2023-06-02T14:02:46.959" v="1654" actId="478"/>
          <ac:inkMkLst>
            <pc:docMk/>
            <pc:sldMk cId="1628326123" sldId="328"/>
            <ac:inkMk id="236" creationId="{CCD46F99-8ED2-8430-6184-995302E19175}"/>
          </ac:inkMkLst>
        </pc:inkChg>
        <pc:inkChg chg="del">
          <ac:chgData name="Nils" userId="322faba3-5c5c-4816-9daf-cd8a839b7351" providerId="ADAL" clId="{0482D8FC-E7B1-4932-8D56-A3EF9A4FF378}" dt="2023-06-02T14:02:46.959" v="1654" actId="478"/>
          <ac:inkMkLst>
            <pc:docMk/>
            <pc:sldMk cId="1628326123" sldId="328"/>
            <ac:inkMk id="237" creationId="{131AD2CB-D1B6-31DB-3884-3530CFCFD532}"/>
          </ac:inkMkLst>
        </pc:inkChg>
        <pc:inkChg chg="del">
          <ac:chgData name="Nils" userId="322faba3-5c5c-4816-9daf-cd8a839b7351" providerId="ADAL" clId="{0482D8FC-E7B1-4932-8D56-A3EF9A4FF378}" dt="2023-06-02T14:02:46.959" v="1654" actId="478"/>
          <ac:inkMkLst>
            <pc:docMk/>
            <pc:sldMk cId="1628326123" sldId="328"/>
            <ac:inkMk id="245" creationId="{FC2EE381-35D3-BE54-BBF8-AF2877CC211A}"/>
          </ac:inkMkLst>
        </pc:inkChg>
        <pc:inkChg chg="del">
          <ac:chgData name="Nils" userId="322faba3-5c5c-4816-9daf-cd8a839b7351" providerId="ADAL" clId="{0482D8FC-E7B1-4932-8D56-A3EF9A4FF378}" dt="2023-06-02T14:02:46.959" v="1654" actId="478"/>
          <ac:inkMkLst>
            <pc:docMk/>
            <pc:sldMk cId="1628326123" sldId="328"/>
            <ac:inkMk id="246" creationId="{0EB1C0F5-7FCB-0A50-B1C7-D15FA7ECBF27}"/>
          </ac:inkMkLst>
        </pc:inkChg>
        <pc:inkChg chg="del">
          <ac:chgData name="Nils" userId="322faba3-5c5c-4816-9daf-cd8a839b7351" providerId="ADAL" clId="{0482D8FC-E7B1-4932-8D56-A3EF9A4FF378}" dt="2023-06-02T14:02:46.959" v="1654" actId="478"/>
          <ac:inkMkLst>
            <pc:docMk/>
            <pc:sldMk cId="1628326123" sldId="328"/>
            <ac:inkMk id="247" creationId="{67B52682-A1D0-812C-7055-4103E8D0C834}"/>
          </ac:inkMkLst>
        </pc:inkChg>
        <pc:inkChg chg="del">
          <ac:chgData name="Nils" userId="322faba3-5c5c-4816-9daf-cd8a839b7351" providerId="ADAL" clId="{0482D8FC-E7B1-4932-8D56-A3EF9A4FF378}" dt="2023-06-02T14:02:46.959" v="1654" actId="478"/>
          <ac:inkMkLst>
            <pc:docMk/>
            <pc:sldMk cId="1628326123" sldId="328"/>
            <ac:inkMk id="249" creationId="{D8F0ECDE-5420-83D2-2DCD-245B572FA053}"/>
          </ac:inkMkLst>
        </pc:inkChg>
        <pc:inkChg chg="del">
          <ac:chgData name="Nils" userId="322faba3-5c5c-4816-9daf-cd8a839b7351" providerId="ADAL" clId="{0482D8FC-E7B1-4932-8D56-A3EF9A4FF378}" dt="2023-06-02T14:02:46.959" v="1654" actId="478"/>
          <ac:inkMkLst>
            <pc:docMk/>
            <pc:sldMk cId="1628326123" sldId="328"/>
            <ac:inkMk id="250" creationId="{8F3F4761-01C4-A720-F8A9-52336F9A0ED1}"/>
          </ac:inkMkLst>
        </pc:inkChg>
        <pc:inkChg chg="del">
          <ac:chgData name="Nils" userId="322faba3-5c5c-4816-9daf-cd8a839b7351" providerId="ADAL" clId="{0482D8FC-E7B1-4932-8D56-A3EF9A4FF378}" dt="2023-06-02T14:02:46.959" v="1654" actId="478"/>
          <ac:inkMkLst>
            <pc:docMk/>
            <pc:sldMk cId="1628326123" sldId="328"/>
            <ac:inkMk id="251" creationId="{236D3963-A5AA-EF73-FA31-C7739FE67CCD}"/>
          </ac:inkMkLst>
        </pc:inkChg>
        <pc:inkChg chg="del">
          <ac:chgData name="Nils" userId="322faba3-5c5c-4816-9daf-cd8a839b7351" providerId="ADAL" clId="{0482D8FC-E7B1-4932-8D56-A3EF9A4FF378}" dt="2023-06-02T14:02:46.959" v="1654" actId="478"/>
          <ac:inkMkLst>
            <pc:docMk/>
            <pc:sldMk cId="1628326123" sldId="328"/>
            <ac:inkMk id="252" creationId="{6FEAA3B4-E197-8187-B2AD-44D37CDC06BA}"/>
          </ac:inkMkLst>
        </pc:inkChg>
        <pc:inkChg chg="del">
          <ac:chgData name="Nils" userId="322faba3-5c5c-4816-9daf-cd8a839b7351" providerId="ADAL" clId="{0482D8FC-E7B1-4932-8D56-A3EF9A4FF378}" dt="2023-06-02T14:02:46.959" v="1654" actId="478"/>
          <ac:inkMkLst>
            <pc:docMk/>
            <pc:sldMk cId="1628326123" sldId="328"/>
            <ac:inkMk id="253" creationId="{16EC948B-E1A6-1CB9-CB3D-BB90BD7FE771}"/>
          </ac:inkMkLst>
        </pc:inkChg>
        <pc:inkChg chg="del">
          <ac:chgData name="Nils" userId="322faba3-5c5c-4816-9daf-cd8a839b7351" providerId="ADAL" clId="{0482D8FC-E7B1-4932-8D56-A3EF9A4FF378}" dt="2023-06-02T14:02:46.959" v="1654" actId="478"/>
          <ac:inkMkLst>
            <pc:docMk/>
            <pc:sldMk cId="1628326123" sldId="328"/>
            <ac:inkMk id="254" creationId="{27295B50-225D-9BC8-1B36-891EB7B0A984}"/>
          </ac:inkMkLst>
        </pc:inkChg>
        <pc:inkChg chg="del">
          <ac:chgData name="Nils" userId="322faba3-5c5c-4816-9daf-cd8a839b7351" providerId="ADAL" clId="{0482D8FC-E7B1-4932-8D56-A3EF9A4FF378}" dt="2023-06-02T14:02:46.959" v="1654" actId="478"/>
          <ac:inkMkLst>
            <pc:docMk/>
            <pc:sldMk cId="1628326123" sldId="328"/>
            <ac:inkMk id="255" creationId="{791597E7-B509-8DD7-3BE1-37CECA5757F5}"/>
          </ac:inkMkLst>
        </pc:inkChg>
        <pc:inkChg chg="del">
          <ac:chgData name="Nils" userId="322faba3-5c5c-4816-9daf-cd8a839b7351" providerId="ADAL" clId="{0482D8FC-E7B1-4932-8D56-A3EF9A4FF378}" dt="2023-06-02T14:02:46.959" v="1654" actId="478"/>
          <ac:inkMkLst>
            <pc:docMk/>
            <pc:sldMk cId="1628326123" sldId="328"/>
            <ac:inkMk id="256" creationId="{B744C227-D0B2-BAFE-DF98-9A95E68F6D4C}"/>
          </ac:inkMkLst>
        </pc:inkChg>
        <pc:inkChg chg="del">
          <ac:chgData name="Nils" userId="322faba3-5c5c-4816-9daf-cd8a839b7351" providerId="ADAL" clId="{0482D8FC-E7B1-4932-8D56-A3EF9A4FF378}" dt="2023-06-02T14:02:46.959" v="1654" actId="478"/>
          <ac:inkMkLst>
            <pc:docMk/>
            <pc:sldMk cId="1628326123" sldId="328"/>
            <ac:inkMk id="257" creationId="{91C0C472-78C2-90B9-75F7-ADA1D6C7930C}"/>
          </ac:inkMkLst>
        </pc:inkChg>
      </pc:sldChg>
    </pc:docChg>
  </pc:docChgLst>
  <pc:docChgLst>
    <pc:chgData name="Jonathan Lerch (s)" userId="6024525b-180f-4b9d-b6d4-99d05e3c23f9" providerId="ADAL" clId="{AD7561B3-D2A9-4B9F-98CC-2C2873F33DBC}"/>
    <pc:docChg chg="undo custSel addSld delSld modSld">
      <pc:chgData name="Jonathan Lerch (s)" userId="6024525b-180f-4b9d-b6d4-99d05e3c23f9" providerId="ADAL" clId="{AD7561B3-D2A9-4B9F-98CC-2C2873F33DBC}" dt="2022-12-14T18:05:41.830" v="1046" actId="20577"/>
      <pc:docMkLst>
        <pc:docMk/>
      </pc:docMkLst>
      <pc:sldChg chg="modSp mod">
        <pc:chgData name="Jonathan Lerch (s)" userId="6024525b-180f-4b9d-b6d4-99d05e3c23f9" providerId="ADAL" clId="{AD7561B3-D2A9-4B9F-98CC-2C2873F33DBC}" dt="2022-12-11T09:16:25.319" v="2" actId="20577"/>
        <pc:sldMkLst>
          <pc:docMk/>
          <pc:sldMk cId="3254356326" sldId="257"/>
        </pc:sldMkLst>
        <pc:spChg chg="mod">
          <ac:chgData name="Jonathan Lerch (s)" userId="6024525b-180f-4b9d-b6d4-99d05e3c23f9" providerId="ADAL" clId="{AD7561B3-D2A9-4B9F-98CC-2C2873F33DBC}" dt="2022-12-11T09:16:25.319" v="2" actId="20577"/>
          <ac:spMkLst>
            <pc:docMk/>
            <pc:sldMk cId="3254356326" sldId="257"/>
            <ac:spMk id="55" creationId="{6BBBCB2E-F413-4381-8378-02FDC20EA4F6}"/>
          </ac:spMkLst>
        </pc:spChg>
      </pc:sldChg>
      <pc:sldChg chg="addSp delSp modSp mod">
        <pc:chgData name="Jonathan Lerch (s)" userId="6024525b-180f-4b9d-b6d4-99d05e3c23f9" providerId="ADAL" clId="{AD7561B3-D2A9-4B9F-98CC-2C2873F33DBC}" dt="2022-12-14T17:41:43.543" v="985" actId="1076"/>
        <pc:sldMkLst>
          <pc:docMk/>
          <pc:sldMk cId="285523832" sldId="258"/>
        </pc:sldMkLst>
        <pc:spChg chg="add del mod">
          <ac:chgData name="Jonathan Lerch (s)" userId="6024525b-180f-4b9d-b6d4-99d05e3c23f9" providerId="ADAL" clId="{AD7561B3-D2A9-4B9F-98CC-2C2873F33DBC}" dt="2022-12-14T17:40:54.962" v="967" actId="478"/>
          <ac:spMkLst>
            <pc:docMk/>
            <pc:sldMk cId="285523832" sldId="258"/>
            <ac:spMk id="5" creationId="{9292B1DD-5376-388C-8439-AD971AD033A3}"/>
          </ac:spMkLst>
        </pc:spChg>
        <pc:spChg chg="mod">
          <ac:chgData name="Jonathan Lerch (s)" userId="6024525b-180f-4b9d-b6d4-99d05e3c23f9" providerId="ADAL" clId="{AD7561B3-D2A9-4B9F-98CC-2C2873F33DBC}" dt="2022-12-14T17:41:10.832" v="980" actId="20577"/>
          <ac:spMkLst>
            <pc:docMk/>
            <pc:sldMk cId="285523832" sldId="258"/>
            <ac:spMk id="10" creationId="{B00C2221-E8A7-47E0-B2B2-5A6A32F96791}"/>
          </ac:spMkLst>
        </pc:spChg>
        <pc:spChg chg="mod">
          <ac:chgData name="Jonathan Lerch (s)" userId="6024525b-180f-4b9d-b6d4-99d05e3c23f9" providerId="ADAL" clId="{AD7561B3-D2A9-4B9F-98CC-2C2873F33DBC}" dt="2022-12-11T09:19:57.034" v="55" actId="20577"/>
          <ac:spMkLst>
            <pc:docMk/>
            <pc:sldMk cId="285523832" sldId="258"/>
            <ac:spMk id="12" creationId="{CA17B45E-57F0-4725-89C0-3CD74A5097A3}"/>
          </ac:spMkLst>
        </pc:spChg>
        <pc:spChg chg="mod">
          <ac:chgData name="Jonathan Lerch (s)" userId="6024525b-180f-4b9d-b6d4-99d05e3c23f9" providerId="ADAL" clId="{AD7561B3-D2A9-4B9F-98CC-2C2873F33DBC}" dt="2022-12-11T09:19:42.582" v="44" actId="20577"/>
          <ac:spMkLst>
            <pc:docMk/>
            <pc:sldMk cId="285523832" sldId="258"/>
            <ac:spMk id="14" creationId="{9187696D-0387-46E9-A420-AD2392161D95}"/>
          </ac:spMkLst>
        </pc:spChg>
        <pc:spChg chg="mod">
          <ac:chgData name="Jonathan Lerch (s)" userId="6024525b-180f-4b9d-b6d4-99d05e3c23f9" providerId="ADAL" clId="{AD7561B3-D2A9-4B9F-98CC-2C2873F33DBC}" dt="2022-12-14T17:41:39.041" v="984" actId="1076"/>
          <ac:spMkLst>
            <pc:docMk/>
            <pc:sldMk cId="285523832" sldId="258"/>
            <ac:spMk id="26" creationId="{E333907E-4CDB-8543-A4F0-F0907170153A}"/>
          </ac:spMkLst>
        </pc:spChg>
        <pc:spChg chg="mod">
          <ac:chgData name="Jonathan Lerch (s)" userId="6024525b-180f-4b9d-b6d4-99d05e3c23f9" providerId="ADAL" clId="{AD7561B3-D2A9-4B9F-98CC-2C2873F33DBC}" dt="2022-12-14T17:41:43.543" v="985" actId="1076"/>
          <ac:spMkLst>
            <pc:docMk/>
            <pc:sldMk cId="285523832" sldId="258"/>
            <ac:spMk id="31" creationId="{8D15CA90-C8DC-5247-B465-E15E91B7417D}"/>
          </ac:spMkLst>
        </pc:spChg>
        <pc:grpChg chg="mod">
          <ac:chgData name="Jonathan Lerch (s)" userId="6024525b-180f-4b9d-b6d4-99d05e3c23f9" providerId="ADAL" clId="{AD7561B3-D2A9-4B9F-98CC-2C2873F33DBC}" dt="2022-12-14T17:41:22.407" v="981" actId="14100"/>
          <ac:grpSpMkLst>
            <pc:docMk/>
            <pc:sldMk cId="285523832" sldId="258"/>
            <ac:grpSpMk id="69" creationId="{B457331C-2A24-4352-9B4C-1C1B326F404F}"/>
          </ac:grpSpMkLst>
        </pc:grpChg>
        <pc:cxnChg chg="mod">
          <ac:chgData name="Jonathan Lerch (s)" userId="6024525b-180f-4b9d-b6d4-99d05e3c23f9" providerId="ADAL" clId="{AD7561B3-D2A9-4B9F-98CC-2C2873F33DBC}" dt="2022-12-14T17:41:29.954" v="983" actId="1076"/>
          <ac:cxnSpMkLst>
            <pc:docMk/>
            <pc:sldMk cId="285523832" sldId="258"/>
            <ac:cxnSpMk id="4" creationId="{B38D4B56-7D6C-4345-912F-B3BA9A014E8B}"/>
          </ac:cxnSpMkLst>
        </pc:cxnChg>
      </pc:sldChg>
      <pc:sldChg chg="modSp mod">
        <pc:chgData name="Jonathan Lerch (s)" userId="6024525b-180f-4b9d-b6d4-99d05e3c23f9" providerId="ADAL" clId="{AD7561B3-D2A9-4B9F-98CC-2C2873F33DBC}" dt="2022-12-11T09:17:24.047" v="7" actId="14100"/>
        <pc:sldMkLst>
          <pc:docMk/>
          <pc:sldMk cId="3106268911" sldId="290"/>
        </pc:sldMkLst>
        <pc:spChg chg="mod">
          <ac:chgData name="Jonathan Lerch (s)" userId="6024525b-180f-4b9d-b6d4-99d05e3c23f9" providerId="ADAL" clId="{AD7561B3-D2A9-4B9F-98CC-2C2873F33DBC}" dt="2022-12-11T09:17:24.047" v="7" actId="14100"/>
          <ac:spMkLst>
            <pc:docMk/>
            <pc:sldMk cId="3106268911" sldId="290"/>
            <ac:spMk id="67" creationId="{EFA5AF66-F428-4EBE-A3A8-9F827101F023}"/>
          </ac:spMkLst>
        </pc:spChg>
      </pc:sldChg>
      <pc:sldChg chg="modSp mod">
        <pc:chgData name="Jonathan Lerch (s)" userId="6024525b-180f-4b9d-b6d4-99d05e3c23f9" providerId="ADAL" clId="{AD7561B3-D2A9-4B9F-98CC-2C2873F33DBC}" dt="2022-12-14T18:05:41.830" v="1046" actId="20577"/>
        <pc:sldMkLst>
          <pc:docMk/>
          <pc:sldMk cId="3076360655" sldId="298"/>
        </pc:sldMkLst>
        <pc:spChg chg="mod">
          <ac:chgData name="Jonathan Lerch (s)" userId="6024525b-180f-4b9d-b6d4-99d05e3c23f9" providerId="ADAL" clId="{AD7561B3-D2A9-4B9F-98CC-2C2873F33DBC}" dt="2022-12-11T09:21:11.082" v="60" actId="1076"/>
          <ac:spMkLst>
            <pc:docMk/>
            <pc:sldMk cId="3076360655" sldId="298"/>
            <ac:spMk id="64" creationId="{14410DFE-C2BE-0542-858A-D47EF1480413}"/>
          </ac:spMkLst>
        </pc:spChg>
        <pc:spChg chg="mod">
          <ac:chgData name="Jonathan Lerch (s)" userId="6024525b-180f-4b9d-b6d4-99d05e3c23f9" providerId="ADAL" clId="{AD7561B3-D2A9-4B9F-98CC-2C2873F33DBC}" dt="2022-12-11T09:21:05.962" v="59" actId="1076"/>
          <ac:spMkLst>
            <pc:docMk/>
            <pc:sldMk cId="3076360655" sldId="298"/>
            <ac:spMk id="65" creationId="{7B0A7F35-76B9-AF44-BF2A-853A29E38502}"/>
          </ac:spMkLst>
        </pc:spChg>
        <pc:spChg chg="mod">
          <ac:chgData name="Jonathan Lerch (s)" userId="6024525b-180f-4b9d-b6d4-99d05e3c23f9" providerId="ADAL" clId="{AD7561B3-D2A9-4B9F-98CC-2C2873F33DBC}" dt="2022-12-11T09:20:51.751" v="57" actId="1076"/>
          <ac:spMkLst>
            <pc:docMk/>
            <pc:sldMk cId="3076360655" sldId="298"/>
            <ac:spMk id="139" creationId="{EDEE0FD8-6282-4C82-A5E4-0FBF676F4E53}"/>
          </ac:spMkLst>
        </pc:spChg>
        <pc:spChg chg="mod">
          <ac:chgData name="Jonathan Lerch (s)" userId="6024525b-180f-4b9d-b6d4-99d05e3c23f9" providerId="ADAL" clId="{AD7561B3-D2A9-4B9F-98CC-2C2873F33DBC}" dt="2022-12-14T18:04:24.208" v="1009" actId="1076"/>
          <ac:spMkLst>
            <pc:docMk/>
            <pc:sldMk cId="3076360655" sldId="298"/>
            <ac:spMk id="331" creationId="{62109C55-9EBC-4778-80D4-D55D22307915}"/>
          </ac:spMkLst>
        </pc:spChg>
        <pc:spChg chg="mod">
          <ac:chgData name="Jonathan Lerch (s)" userId="6024525b-180f-4b9d-b6d4-99d05e3c23f9" providerId="ADAL" clId="{AD7561B3-D2A9-4B9F-98CC-2C2873F33DBC}" dt="2022-12-14T18:05:41.830" v="1046" actId="20577"/>
          <ac:spMkLst>
            <pc:docMk/>
            <pc:sldMk cId="3076360655" sldId="298"/>
            <ac:spMk id="332" creationId="{779BDC05-BA31-44EF-B695-331F1F3CEBCA}"/>
          </ac:spMkLst>
        </pc:spChg>
        <pc:grpChg chg="mod">
          <ac:chgData name="Jonathan Lerch (s)" userId="6024525b-180f-4b9d-b6d4-99d05e3c23f9" providerId="ADAL" clId="{AD7561B3-D2A9-4B9F-98CC-2C2873F33DBC}" dt="2022-12-11T09:20:56.310" v="58" actId="14100"/>
          <ac:grpSpMkLst>
            <pc:docMk/>
            <pc:sldMk cId="3076360655" sldId="298"/>
            <ac:grpSpMk id="43" creationId="{A64F8879-D01A-46C0-82F4-C2574F5186EA}"/>
          </ac:grpSpMkLst>
        </pc:grpChg>
        <pc:grpChg chg="mod">
          <ac:chgData name="Jonathan Lerch (s)" userId="6024525b-180f-4b9d-b6d4-99d05e3c23f9" providerId="ADAL" clId="{AD7561B3-D2A9-4B9F-98CC-2C2873F33DBC}" dt="2022-12-11T09:20:45.144" v="56" actId="14100"/>
          <ac:grpSpMkLst>
            <pc:docMk/>
            <pc:sldMk cId="3076360655" sldId="298"/>
            <ac:grpSpMk id="133" creationId="{E258A808-B089-43E6-9A71-780D5CCE75E2}"/>
          </ac:grpSpMkLst>
        </pc:grpChg>
      </pc:sldChg>
      <pc:sldChg chg="addSp delSp modSp mod">
        <pc:chgData name="Jonathan Lerch (s)" userId="6024525b-180f-4b9d-b6d4-99d05e3c23f9" providerId="ADAL" clId="{AD7561B3-D2A9-4B9F-98CC-2C2873F33DBC}" dt="2022-12-11T09:58:52.594" v="760" actId="1076"/>
        <pc:sldMkLst>
          <pc:docMk/>
          <pc:sldMk cId="2575291921" sldId="309"/>
        </pc:sldMkLst>
        <pc:spChg chg="mod">
          <ac:chgData name="Jonathan Lerch (s)" userId="6024525b-180f-4b9d-b6d4-99d05e3c23f9" providerId="ADAL" clId="{AD7561B3-D2A9-4B9F-98CC-2C2873F33DBC}" dt="2022-12-11T09:23:41.699" v="65" actId="20577"/>
          <ac:spMkLst>
            <pc:docMk/>
            <pc:sldMk cId="2575291921" sldId="309"/>
            <ac:spMk id="66" creationId="{40F0350B-A0DF-49BC-B925-C3FFA8BF02C7}"/>
          </ac:spMkLst>
        </pc:spChg>
        <pc:spChg chg="mod">
          <ac:chgData name="Jonathan Lerch (s)" userId="6024525b-180f-4b9d-b6d4-99d05e3c23f9" providerId="ADAL" clId="{AD7561B3-D2A9-4B9F-98CC-2C2873F33DBC}" dt="2022-12-11T09:24:03.053" v="76" actId="20577"/>
          <ac:spMkLst>
            <pc:docMk/>
            <pc:sldMk cId="2575291921" sldId="309"/>
            <ac:spMk id="67" creationId="{EFA5AF66-F428-4EBE-A3A8-9F827101F023}"/>
          </ac:spMkLst>
        </pc:spChg>
        <pc:picChg chg="del">
          <ac:chgData name="Jonathan Lerch (s)" userId="6024525b-180f-4b9d-b6d4-99d05e3c23f9" providerId="ADAL" clId="{AD7561B3-D2A9-4B9F-98CC-2C2873F33DBC}" dt="2022-12-11T09:23:20.413" v="61" actId="478"/>
          <ac:picMkLst>
            <pc:docMk/>
            <pc:sldMk cId="2575291921" sldId="309"/>
            <ac:picMk id="4" creationId="{E61CFE34-BFE4-8744-B5BB-81EB35249B98}"/>
          </ac:picMkLst>
        </pc:picChg>
        <pc:picChg chg="add mod modCrop">
          <ac:chgData name="Jonathan Lerch (s)" userId="6024525b-180f-4b9d-b6d4-99d05e3c23f9" providerId="ADAL" clId="{AD7561B3-D2A9-4B9F-98CC-2C2873F33DBC}" dt="2022-12-11T09:58:52.594" v="760" actId="1076"/>
          <ac:picMkLst>
            <pc:docMk/>
            <pc:sldMk cId="2575291921" sldId="309"/>
            <ac:picMk id="5" creationId="{75FB827B-5F9A-16F3-DD2D-CFA35C03760E}"/>
          </ac:picMkLst>
        </pc:picChg>
      </pc:sldChg>
      <pc:sldChg chg="modSp mod">
        <pc:chgData name="Jonathan Lerch (s)" userId="6024525b-180f-4b9d-b6d4-99d05e3c23f9" providerId="ADAL" clId="{AD7561B3-D2A9-4B9F-98CC-2C2873F33DBC}" dt="2022-12-11T09:17:16.534" v="6" actId="14100"/>
        <pc:sldMkLst>
          <pc:docMk/>
          <pc:sldMk cId="3109800347" sldId="310"/>
        </pc:sldMkLst>
        <pc:spChg chg="mod">
          <ac:chgData name="Jonathan Lerch (s)" userId="6024525b-180f-4b9d-b6d4-99d05e3c23f9" providerId="ADAL" clId="{AD7561B3-D2A9-4B9F-98CC-2C2873F33DBC}" dt="2022-12-11T09:17:16.534" v="6" actId="14100"/>
          <ac:spMkLst>
            <pc:docMk/>
            <pc:sldMk cId="3109800347" sldId="310"/>
            <ac:spMk id="67" creationId="{EFA5AF66-F428-4EBE-A3A8-9F827101F023}"/>
          </ac:spMkLst>
        </pc:spChg>
      </pc:sldChg>
      <pc:sldChg chg="del">
        <pc:chgData name="Jonathan Lerch (s)" userId="6024525b-180f-4b9d-b6d4-99d05e3c23f9" providerId="ADAL" clId="{AD7561B3-D2A9-4B9F-98CC-2C2873F33DBC}" dt="2022-12-11T09:58:33.556" v="758" actId="47"/>
        <pc:sldMkLst>
          <pc:docMk/>
          <pc:sldMk cId="43506529" sldId="311"/>
        </pc:sldMkLst>
      </pc:sldChg>
      <pc:sldChg chg="addSp delSp modSp add mod modAnim modNotesTx">
        <pc:chgData name="Jonathan Lerch (s)" userId="6024525b-180f-4b9d-b6d4-99d05e3c23f9" providerId="ADAL" clId="{AD7561B3-D2A9-4B9F-98CC-2C2873F33DBC}" dt="2022-12-11T10:44:13.712" v="944" actId="20577"/>
        <pc:sldMkLst>
          <pc:docMk/>
          <pc:sldMk cId="1092030229" sldId="312"/>
        </pc:sldMkLst>
        <pc:spChg chg="add del mod">
          <ac:chgData name="Jonathan Lerch (s)" userId="6024525b-180f-4b9d-b6d4-99d05e3c23f9" providerId="ADAL" clId="{AD7561B3-D2A9-4B9F-98CC-2C2873F33DBC}" dt="2022-12-11T09:58:00.956" v="757" actId="478"/>
          <ac:spMkLst>
            <pc:docMk/>
            <pc:sldMk cId="1092030229" sldId="312"/>
            <ac:spMk id="34" creationId="{BA9CDA17-D740-A43F-E821-DC99323D3A14}"/>
          </ac:spMkLst>
        </pc:spChg>
        <pc:spChg chg="add del mod">
          <ac:chgData name="Jonathan Lerch (s)" userId="6024525b-180f-4b9d-b6d4-99d05e3c23f9" providerId="ADAL" clId="{AD7561B3-D2A9-4B9F-98CC-2C2873F33DBC}" dt="2022-12-11T09:58:00.956" v="757" actId="478"/>
          <ac:spMkLst>
            <pc:docMk/>
            <pc:sldMk cId="1092030229" sldId="312"/>
            <ac:spMk id="35" creationId="{96380588-D9C5-F2BC-87CB-FC631CD2738C}"/>
          </ac:spMkLst>
        </pc:spChg>
        <pc:spChg chg="mod">
          <ac:chgData name="Jonathan Lerch (s)" userId="6024525b-180f-4b9d-b6d4-99d05e3c23f9" providerId="ADAL" clId="{AD7561B3-D2A9-4B9F-98CC-2C2873F33DBC}" dt="2022-12-11T09:40:23.950" v="553" actId="1076"/>
          <ac:spMkLst>
            <pc:docMk/>
            <pc:sldMk cId="1092030229" sldId="312"/>
            <ac:spMk id="52" creationId="{46969EBC-E8D3-4914-9A82-8E88F816E77E}"/>
          </ac:spMkLst>
        </pc:spChg>
        <pc:spChg chg="mod">
          <ac:chgData name="Jonathan Lerch (s)" userId="6024525b-180f-4b9d-b6d4-99d05e3c23f9" providerId="ADAL" clId="{AD7561B3-D2A9-4B9F-98CC-2C2873F33DBC}" dt="2022-12-11T09:45:19.784" v="720" actId="14100"/>
          <ac:spMkLst>
            <pc:docMk/>
            <pc:sldMk cId="1092030229" sldId="312"/>
            <ac:spMk id="62" creationId="{BF879D26-2CF1-4640-86E0-95CFB3A7CD4D}"/>
          </ac:spMkLst>
        </pc:spChg>
        <pc:spChg chg="mod">
          <ac:chgData name="Jonathan Lerch (s)" userId="6024525b-180f-4b9d-b6d4-99d05e3c23f9" providerId="ADAL" clId="{AD7561B3-D2A9-4B9F-98CC-2C2873F33DBC}" dt="2022-12-11T10:35:00.997" v="816" actId="1076"/>
          <ac:spMkLst>
            <pc:docMk/>
            <pc:sldMk cId="1092030229" sldId="312"/>
            <ac:spMk id="126" creationId="{31FAC88E-41CD-4382-8270-159FAB83B09B}"/>
          </ac:spMkLst>
        </pc:spChg>
        <pc:spChg chg="mod">
          <ac:chgData name="Jonathan Lerch (s)" userId="6024525b-180f-4b9d-b6d4-99d05e3c23f9" providerId="ADAL" clId="{AD7561B3-D2A9-4B9F-98CC-2C2873F33DBC}" dt="2022-12-11T09:29:25.172" v="134" actId="20577"/>
          <ac:spMkLst>
            <pc:docMk/>
            <pc:sldMk cId="1092030229" sldId="312"/>
            <ac:spMk id="129" creationId="{AB05AD27-50A5-4FD6-9A65-C3A706BBFF69}"/>
          </ac:spMkLst>
        </pc:spChg>
        <pc:spChg chg="mod">
          <ac:chgData name="Jonathan Lerch (s)" userId="6024525b-180f-4b9d-b6d4-99d05e3c23f9" providerId="ADAL" clId="{AD7561B3-D2A9-4B9F-98CC-2C2873F33DBC}" dt="2022-12-11T09:41:40.657" v="617" actId="14100"/>
          <ac:spMkLst>
            <pc:docMk/>
            <pc:sldMk cId="1092030229" sldId="312"/>
            <ac:spMk id="130" creationId="{EC4206FE-597D-40FF-A728-14D4077A8219}"/>
          </ac:spMkLst>
        </pc:spChg>
        <pc:spChg chg="mod">
          <ac:chgData name="Jonathan Lerch (s)" userId="6024525b-180f-4b9d-b6d4-99d05e3c23f9" providerId="ADAL" clId="{AD7561B3-D2A9-4B9F-98CC-2C2873F33DBC}" dt="2022-12-11T10:35:30.386" v="819" actId="1076"/>
          <ac:spMkLst>
            <pc:docMk/>
            <pc:sldMk cId="1092030229" sldId="312"/>
            <ac:spMk id="131" creationId="{300C5035-08FB-4D57-A337-61FF6EB49CB2}"/>
          </ac:spMkLst>
        </pc:spChg>
        <pc:spChg chg="mod">
          <ac:chgData name="Jonathan Lerch (s)" userId="6024525b-180f-4b9d-b6d4-99d05e3c23f9" providerId="ADAL" clId="{AD7561B3-D2A9-4B9F-98CC-2C2873F33DBC}" dt="2022-12-11T09:42:18.721" v="624" actId="20577"/>
          <ac:spMkLst>
            <pc:docMk/>
            <pc:sldMk cId="1092030229" sldId="312"/>
            <ac:spMk id="134" creationId="{EA8E57F9-D43A-49C5-934A-984C9CC89DBD}"/>
          </ac:spMkLst>
        </pc:spChg>
        <pc:spChg chg="mod">
          <ac:chgData name="Jonathan Lerch (s)" userId="6024525b-180f-4b9d-b6d4-99d05e3c23f9" providerId="ADAL" clId="{AD7561B3-D2A9-4B9F-98CC-2C2873F33DBC}" dt="2022-12-11T09:42:24.044" v="625" actId="1076"/>
          <ac:spMkLst>
            <pc:docMk/>
            <pc:sldMk cId="1092030229" sldId="312"/>
            <ac:spMk id="135" creationId="{C83965CD-3784-42E0-88A6-6B7F02435734}"/>
          </ac:spMkLst>
        </pc:spChg>
        <pc:spChg chg="mod">
          <ac:chgData name="Jonathan Lerch (s)" userId="6024525b-180f-4b9d-b6d4-99d05e3c23f9" providerId="ADAL" clId="{AD7561B3-D2A9-4B9F-98CC-2C2873F33DBC}" dt="2022-12-11T09:42:30.223" v="626" actId="120"/>
          <ac:spMkLst>
            <pc:docMk/>
            <pc:sldMk cId="1092030229" sldId="312"/>
            <ac:spMk id="139" creationId="{EDEE0FD8-6282-4C82-A5E4-0FBF676F4E53}"/>
          </ac:spMkLst>
        </pc:spChg>
        <pc:spChg chg="mod">
          <ac:chgData name="Jonathan Lerch (s)" userId="6024525b-180f-4b9d-b6d4-99d05e3c23f9" providerId="ADAL" clId="{AD7561B3-D2A9-4B9F-98CC-2C2873F33DBC}" dt="2022-12-11T10:35:36.999" v="820" actId="1076"/>
          <ac:spMkLst>
            <pc:docMk/>
            <pc:sldMk cId="1092030229" sldId="312"/>
            <ac:spMk id="143" creationId="{088E90B0-14B3-4087-81C5-D6CC567E41E2}"/>
          </ac:spMkLst>
        </pc:spChg>
        <pc:spChg chg="mod">
          <ac:chgData name="Jonathan Lerch (s)" userId="6024525b-180f-4b9d-b6d4-99d05e3c23f9" providerId="ADAL" clId="{AD7561B3-D2A9-4B9F-98CC-2C2873F33DBC}" dt="2022-12-11T10:34:07.037" v="809" actId="1076"/>
          <ac:spMkLst>
            <pc:docMk/>
            <pc:sldMk cId="1092030229" sldId="312"/>
            <ac:spMk id="146" creationId="{98322944-BEA5-4B42-837A-A2EE65638C52}"/>
          </ac:spMkLst>
        </pc:spChg>
        <pc:spChg chg="mod">
          <ac:chgData name="Jonathan Lerch (s)" userId="6024525b-180f-4b9d-b6d4-99d05e3c23f9" providerId="ADAL" clId="{AD7561B3-D2A9-4B9F-98CC-2C2873F33DBC}" dt="2022-12-11T09:48:28.497" v="727" actId="1076"/>
          <ac:spMkLst>
            <pc:docMk/>
            <pc:sldMk cId="1092030229" sldId="312"/>
            <ac:spMk id="149" creationId="{7D0AEB93-8E54-49E3-8EAD-ACCA067AAA5E}"/>
          </ac:spMkLst>
        </pc:spChg>
        <pc:spChg chg="mod">
          <ac:chgData name="Jonathan Lerch (s)" userId="6024525b-180f-4b9d-b6d4-99d05e3c23f9" providerId="ADAL" clId="{AD7561B3-D2A9-4B9F-98CC-2C2873F33DBC}" dt="2022-12-11T09:31:48.631" v="326" actId="1076"/>
          <ac:spMkLst>
            <pc:docMk/>
            <pc:sldMk cId="1092030229" sldId="312"/>
            <ac:spMk id="331" creationId="{62109C55-9EBC-4778-80D4-D55D22307915}"/>
          </ac:spMkLst>
        </pc:spChg>
        <pc:spChg chg="mod">
          <ac:chgData name="Jonathan Lerch (s)" userId="6024525b-180f-4b9d-b6d4-99d05e3c23f9" providerId="ADAL" clId="{AD7561B3-D2A9-4B9F-98CC-2C2873F33DBC}" dt="2022-12-11T10:19:09.696" v="761" actId="1076"/>
          <ac:spMkLst>
            <pc:docMk/>
            <pc:sldMk cId="1092030229" sldId="312"/>
            <ac:spMk id="332" creationId="{779BDC05-BA31-44EF-B695-331F1F3CEBCA}"/>
          </ac:spMkLst>
        </pc:spChg>
        <pc:spChg chg="mod">
          <ac:chgData name="Jonathan Lerch (s)" userId="6024525b-180f-4b9d-b6d4-99d05e3c23f9" providerId="ADAL" clId="{AD7561B3-D2A9-4B9F-98CC-2C2873F33DBC}" dt="2022-12-11T09:30:09.997" v="220" actId="20577"/>
          <ac:spMkLst>
            <pc:docMk/>
            <pc:sldMk cId="1092030229" sldId="312"/>
            <ac:spMk id="337" creationId="{3380BC47-47FB-44F3-9E0B-80B83E426031}"/>
          </ac:spMkLst>
        </pc:spChg>
        <pc:spChg chg="mod">
          <ac:chgData name="Jonathan Lerch (s)" userId="6024525b-180f-4b9d-b6d4-99d05e3c23f9" providerId="ADAL" clId="{AD7561B3-D2A9-4B9F-98CC-2C2873F33DBC}" dt="2022-12-11T09:41:28.496" v="615" actId="14100"/>
          <ac:spMkLst>
            <pc:docMk/>
            <pc:sldMk cId="1092030229" sldId="312"/>
            <ac:spMk id="338" creationId="{9DE6A47E-C4CC-416D-9C28-3273394521C8}"/>
          </ac:spMkLst>
        </pc:spChg>
        <pc:grpChg chg="del">
          <ac:chgData name="Jonathan Lerch (s)" userId="6024525b-180f-4b9d-b6d4-99d05e3c23f9" providerId="ADAL" clId="{AD7561B3-D2A9-4B9F-98CC-2C2873F33DBC}" dt="2022-12-11T09:28:33.396" v="105" actId="478"/>
          <ac:grpSpMkLst>
            <pc:docMk/>
            <pc:sldMk cId="1092030229" sldId="312"/>
            <ac:grpSpMk id="27" creationId="{ABC2A172-1C05-4D6F-B5FB-5CEBE6B7E962}"/>
          </ac:grpSpMkLst>
        </pc:grpChg>
        <pc:grpChg chg="mod">
          <ac:chgData name="Jonathan Lerch (s)" userId="6024525b-180f-4b9d-b6d4-99d05e3c23f9" providerId="ADAL" clId="{AD7561B3-D2A9-4B9F-98CC-2C2873F33DBC}" dt="2022-12-11T09:31:41.075" v="325" actId="14100"/>
          <ac:grpSpMkLst>
            <pc:docMk/>
            <pc:sldMk cId="1092030229" sldId="312"/>
            <ac:grpSpMk id="43" creationId="{A64F8879-D01A-46C0-82F4-C2574F5186EA}"/>
          </ac:grpSpMkLst>
        </pc:grpChg>
        <pc:grpChg chg="mod">
          <ac:chgData name="Jonathan Lerch (s)" userId="6024525b-180f-4b9d-b6d4-99d05e3c23f9" providerId="ADAL" clId="{AD7561B3-D2A9-4B9F-98CC-2C2873F33DBC}" dt="2022-12-11T09:29:28.710" v="135" actId="14100"/>
          <ac:grpSpMkLst>
            <pc:docMk/>
            <pc:sldMk cId="1092030229" sldId="312"/>
            <ac:grpSpMk id="128" creationId="{37614CC5-92E4-45EE-85E9-8094A2969E92}"/>
          </ac:grpSpMkLst>
        </pc:grpChg>
        <pc:grpChg chg="mod">
          <ac:chgData name="Jonathan Lerch (s)" userId="6024525b-180f-4b9d-b6d4-99d05e3c23f9" providerId="ADAL" clId="{AD7561B3-D2A9-4B9F-98CC-2C2873F33DBC}" dt="2022-12-11T09:33:14.280" v="418" actId="14100"/>
          <ac:grpSpMkLst>
            <pc:docMk/>
            <pc:sldMk cId="1092030229" sldId="312"/>
            <ac:grpSpMk id="133" creationId="{E258A808-B089-43E6-9A71-780D5CCE75E2}"/>
          </ac:grpSpMkLst>
        </pc:grpChg>
        <pc:grpChg chg="mod">
          <ac:chgData name="Jonathan Lerch (s)" userId="6024525b-180f-4b9d-b6d4-99d05e3c23f9" providerId="ADAL" clId="{AD7561B3-D2A9-4B9F-98CC-2C2873F33DBC}" dt="2022-12-11T09:30:17.841" v="222" actId="14100"/>
          <ac:grpSpMkLst>
            <pc:docMk/>
            <pc:sldMk cId="1092030229" sldId="312"/>
            <ac:grpSpMk id="336" creationId="{28F9A76E-D468-407E-9575-CEACF4453F35}"/>
          </ac:grpSpMkLst>
        </pc:grpChg>
        <pc:picChg chg="add del mod">
          <ac:chgData name="Jonathan Lerch (s)" userId="6024525b-180f-4b9d-b6d4-99d05e3c23f9" providerId="ADAL" clId="{AD7561B3-D2A9-4B9F-98CC-2C2873F33DBC}" dt="2022-12-11T09:48:08.169" v="726" actId="478"/>
          <ac:picMkLst>
            <pc:docMk/>
            <pc:sldMk cId="1092030229" sldId="312"/>
            <ac:picMk id="2" creationId="{5B9D5407-7B07-7760-BF82-0C53F1B0B7E5}"/>
          </ac:picMkLst>
        </pc:picChg>
        <pc:picChg chg="add mod">
          <ac:chgData name="Jonathan Lerch (s)" userId="6024525b-180f-4b9d-b6d4-99d05e3c23f9" providerId="ADAL" clId="{AD7561B3-D2A9-4B9F-98CC-2C2873F33DBC}" dt="2022-12-11T09:49:46.181" v="737" actId="1076"/>
          <ac:picMkLst>
            <pc:docMk/>
            <pc:sldMk cId="1092030229" sldId="312"/>
            <ac:picMk id="21" creationId="{7F7DFA41-E04A-5A50-E7FE-6A593DF3E699}"/>
          </ac:picMkLst>
        </pc:picChg>
        <pc:picChg chg="add mod">
          <ac:chgData name="Jonathan Lerch (s)" userId="6024525b-180f-4b9d-b6d4-99d05e3c23f9" providerId="ADAL" clId="{AD7561B3-D2A9-4B9F-98CC-2C2873F33DBC}" dt="2022-12-11T10:35:17.348" v="818" actId="1076"/>
          <ac:picMkLst>
            <pc:docMk/>
            <pc:sldMk cId="1092030229" sldId="312"/>
            <ac:picMk id="28" creationId="{BD707BBE-5E26-8618-41C5-45243117FE68}"/>
          </ac:picMkLst>
        </pc:picChg>
        <pc:picChg chg="add del mod">
          <ac:chgData name="Jonathan Lerch (s)" userId="6024525b-180f-4b9d-b6d4-99d05e3c23f9" providerId="ADAL" clId="{AD7561B3-D2A9-4B9F-98CC-2C2873F33DBC}" dt="2022-12-11T09:53:58.902" v="755" actId="478"/>
          <ac:picMkLst>
            <pc:docMk/>
            <pc:sldMk cId="1092030229" sldId="312"/>
            <ac:picMk id="31" creationId="{451FC7BA-AD53-1078-69BC-E78DC7E69EE5}"/>
          </ac:picMkLst>
        </pc:picChg>
        <pc:picChg chg="add del mod">
          <ac:chgData name="Jonathan Lerch (s)" userId="6024525b-180f-4b9d-b6d4-99d05e3c23f9" providerId="ADAL" clId="{AD7561B3-D2A9-4B9F-98CC-2C2873F33DBC}" dt="2022-12-11T09:53:57.942" v="753" actId="478"/>
          <ac:picMkLst>
            <pc:docMk/>
            <pc:sldMk cId="1092030229" sldId="312"/>
            <ac:picMk id="33" creationId="{5D87EAEC-F99D-9BA8-6627-4BCE5BAE0014}"/>
          </ac:picMkLst>
        </pc:picChg>
        <pc:picChg chg="mod">
          <ac:chgData name="Jonathan Lerch (s)" userId="6024525b-180f-4b9d-b6d4-99d05e3c23f9" providerId="ADAL" clId="{AD7561B3-D2A9-4B9F-98CC-2C2873F33DBC}" dt="2022-12-11T10:35:45.884" v="821" actId="1076"/>
          <ac:picMkLst>
            <pc:docMk/>
            <pc:sldMk cId="1092030229" sldId="312"/>
            <ac:picMk id="61" creationId="{AEA63B12-F035-304C-881C-E81DCFA1D173}"/>
          </ac:picMkLst>
        </pc:picChg>
        <pc:picChg chg="del mod">
          <ac:chgData name="Jonathan Lerch (s)" userId="6024525b-180f-4b9d-b6d4-99d05e3c23f9" providerId="ADAL" clId="{AD7561B3-D2A9-4B9F-98CC-2C2873F33DBC}" dt="2022-12-11T09:51:23.575" v="748" actId="478"/>
          <ac:picMkLst>
            <pc:docMk/>
            <pc:sldMk cId="1092030229" sldId="312"/>
            <ac:picMk id="66" creationId="{DED01777-A8BC-774F-8682-39DF48327A0B}"/>
          </ac:picMkLst>
        </pc:picChg>
        <pc:picChg chg="del mod">
          <ac:chgData name="Jonathan Lerch (s)" userId="6024525b-180f-4b9d-b6d4-99d05e3c23f9" providerId="ADAL" clId="{AD7561B3-D2A9-4B9F-98CC-2C2873F33DBC}" dt="2022-12-11T09:50:18.239" v="742" actId="478"/>
          <ac:picMkLst>
            <pc:docMk/>
            <pc:sldMk cId="1092030229" sldId="312"/>
            <ac:picMk id="67" creationId="{E4FF94F6-4D50-4A42-98F4-88BE17FD64D5}"/>
          </ac:picMkLst>
        </pc:picChg>
        <pc:picChg chg="mod">
          <ac:chgData name="Jonathan Lerch (s)" userId="6024525b-180f-4b9d-b6d4-99d05e3c23f9" providerId="ADAL" clId="{AD7561B3-D2A9-4B9F-98CC-2C2873F33DBC}" dt="2022-12-11T10:35:04.625" v="817" actId="1076"/>
          <ac:picMkLst>
            <pc:docMk/>
            <pc:sldMk cId="1092030229" sldId="312"/>
            <ac:picMk id="68" creationId="{1A2A861D-8815-4044-B623-BAE8A03E3BFD}"/>
          </ac:picMkLst>
        </pc:picChg>
        <pc:picChg chg="mod">
          <ac:chgData name="Jonathan Lerch (s)" userId="6024525b-180f-4b9d-b6d4-99d05e3c23f9" providerId="ADAL" clId="{AD7561B3-D2A9-4B9F-98CC-2C2873F33DBC}" dt="2022-12-11T10:34:03.468" v="808" actId="1076"/>
          <ac:picMkLst>
            <pc:docMk/>
            <pc:sldMk cId="1092030229" sldId="312"/>
            <ac:picMk id="132" creationId="{B21AA8F9-FCFC-44D5-B19E-10EBECD79A8A}"/>
          </ac:picMkLst>
        </pc:picChg>
      </pc:sldChg>
      <pc:sldChg chg="addSp delSp modSp add del mod modAnim modNotesTx">
        <pc:chgData name="Jonathan Lerch (s)" userId="6024525b-180f-4b9d-b6d4-99d05e3c23f9" providerId="ADAL" clId="{AD7561B3-D2A9-4B9F-98CC-2C2873F33DBC}" dt="2022-12-13T19:44:33.228" v="959" actId="1076"/>
        <pc:sldMkLst>
          <pc:docMk/>
          <pc:sldMk cId="3714161119" sldId="313"/>
        </pc:sldMkLst>
        <pc:spChg chg="add del mod">
          <ac:chgData name="Jonathan Lerch (s)" userId="6024525b-180f-4b9d-b6d4-99d05e3c23f9" providerId="ADAL" clId="{AD7561B3-D2A9-4B9F-98CC-2C2873F33DBC}" dt="2022-12-11T10:36:37.423" v="832" actId="478"/>
          <ac:spMkLst>
            <pc:docMk/>
            <pc:sldMk cId="3714161119" sldId="313"/>
            <ac:spMk id="2" creationId="{6CD96B84-B5FD-5DFA-99D0-2661DA2369E1}"/>
          </ac:spMkLst>
        </pc:spChg>
        <pc:spChg chg="add mod">
          <ac:chgData name="Jonathan Lerch (s)" userId="6024525b-180f-4b9d-b6d4-99d05e3c23f9" providerId="ADAL" clId="{AD7561B3-D2A9-4B9F-98CC-2C2873F33DBC}" dt="2022-12-11T10:37:01.088" v="844" actId="1076"/>
          <ac:spMkLst>
            <pc:docMk/>
            <pc:sldMk cId="3714161119" sldId="313"/>
            <ac:spMk id="3" creationId="{48633C7A-F841-DEAE-BB14-CF3839F44CA5}"/>
          </ac:spMkLst>
        </pc:spChg>
        <pc:spChg chg="add mod">
          <ac:chgData name="Jonathan Lerch (s)" userId="6024525b-180f-4b9d-b6d4-99d05e3c23f9" providerId="ADAL" clId="{AD7561B3-D2A9-4B9F-98CC-2C2873F33DBC}" dt="2022-12-13T19:43:26.919" v="953" actId="14100"/>
          <ac:spMkLst>
            <pc:docMk/>
            <pc:sldMk cId="3714161119" sldId="313"/>
            <ac:spMk id="4" creationId="{CD407B42-41B0-0C6C-A078-A317862D6B9D}"/>
          </ac:spMkLst>
        </pc:spChg>
        <pc:spChg chg="add mod">
          <ac:chgData name="Jonathan Lerch (s)" userId="6024525b-180f-4b9d-b6d4-99d05e3c23f9" providerId="ADAL" clId="{AD7561B3-D2A9-4B9F-98CC-2C2873F33DBC}" dt="2022-12-13T19:43:38.550" v="955" actId="1076"/>
          <ac:spMkLst>
            <pc:docMk/>
            <pc:sldMk cId="3714161119" sldId="313"/>
            <ac:spMk id="5" creationId="{F068DCBB-5FEA-9C2B-10A8-94CB51A2A927}"/>
          </ac:spMkLst>
        </pc:spChg>
        <pc:spChg chg="add mod">
          <ac:chgData name="Jonathan Lerch (s)" userId="6024525b-180f-4b9d-b6d4-99d05e3c23f9" providerId="ADAL" clId="{AD7561B3-D2A9-4B9F-98CC-2C2873F33DBC}" dt="2022-12-13T19:44:33.228" v="959" actId="1076"/>
          <ac:spMkLst>
            <pc:docMk/>
            <pc:sldMk cId="3714161119" sldId="313"/>
            <ac:spMk id="6" creationId="{C4DC0C2A-6D30-6F14-5E19-5D2F2F5DA625}"/>
          </ac:spMkLst>
        </pc:spChg>
        <pc:spChg chg="add mod">
          <ac:chgData name="Jonathan Lerch (s)" userId="6024525b-180f-4b9d-b6d4-99d05e3c23f9" providerId="ADAL" clId="{AD7561B3-D2A9-4B9F-98CC-2C2873F33DBC}" dt="2022-12-13T19:43:30.486" v="954" actId="1076"/>
          <ac:spMkLst>
            <pc:docMk/>
            <pc:sldMk cId="3714161119" sldId="313"/>
            <ac:spMk id="8" creationId="{36F047C9-DAD0-7F5C-4AFD-627D199416A8}"/>
          </ac:spMkLst>
        </pc:spChg>
        <pc:spChg chg="mod">
          <ac:chgData name="Jonathan Lerch (s)" userId="6024525b-180f-4b9d-b6d4-99d05e3c23f9" providerId="ADAL" clId="{AD7561B3-D2A9-4B9F-98CC-2C2873F33DBC}" dt="2022-12-11T10:36:34.143" v="830"/>
          <ac:spMkLst>
            <pc:docMk/>
            <pc:sldMk cId="3714161119" sldId="313"/>
            <ac:spMk id="12" creationId="{DA8A5646-380A-CC3E-A647-D1D8531A0D77}"/>
          </ac:spMkLst>
        </pc:spChg>
        <pc:spChg chg="mod">
          <ac:chgData name="Jonathan Lerch (s)" userId="6024525b-180f-4b9d-b6d4-99d05e3c23f9" providerId="ADAL" clId="{AD7561B3-D2A9-4B9F-98CC-2C2873F33DBC}" dt="2022-12-13T19:44:04.440" v="958" actId="1076"/>
          <ac:spMkLst>
            <pc:docMk/>
            <pc:sldMk cId="3714161119" sldId="313"/>
            <ac:spMk id="13" creationId="{B6E1C331-8D62-56F5-4A20-424D6ADC026B}"/>
          </ac:spMkLst>
        </pc:spChg>
        <pc:spChg chg="add mod">
          <ac:chgData name="Jonathan Lerch (s)" userId="6024525b-180f-4b9d-b6d4-99d05e3c23f9" providerId="ADAL" clId="{AD7561B3-D2A9-4B9F-98CC-2C2873F33DBC}" dt="2022-12-11T10:43:39.388" v="938" actId="571"/>
          <ac:spMkLst>
            <pc:docMk/>
            <pc:sldMk cId="3714161119" sldId="313"/>
            <ac:spMk id="14" creationId="{C59B6E5A-E58B-2DBD-7EB4-37530E82D807}"/>
          </ac:spMkLst>
        </pc:spChg>
        <pc:spChg chg="add mod">
          <ac:chgData name="Jonathan Lerch (s)" userId="6024525b-180f-4b9d-b6d4-99d05e3c23f9" providerId="ADAL" clId="{AD7561B3-D2A9-4B9F-98CC-2C2873F33DBC}" dt="2022-12-11T10:43:39.388" v="938" actId="571"/>
          <ac:spMkLst>
            <pc:docMk/>
            <pc:sldMk cId="3714161119" sldId="313"/>
            <ac:spMk id="15" creationId="{1239D220-6254-B9E9-577C-1E7BD53D725A}"/>
          </ac:spMkLst>
        </pc:spChg>
        <pc:spChg chg="add mod">
          <ac:chgData name="Jonathan Lerch (s)" userId="6024525b-180f-4b9d-b6d4-99d05e3c23f9" providerId="ADAL" clId="{AD7561B3-D2A9-4B9F-98CC-2C2873F33DBC}" dt="2022-12-11T10:43:39.388" v="938" actId="571"/>
          <ac:spMkLst>
            <pc:docMk/>
            <pc:sldMk cId="3714161119" sldId="313"/>
            <ac:spMk id="16" creationId="{1FA70173-A554-BA0E-1D38-135914A6C5E0}"/>
          </ac:spMkLst>
        </pc:spChg>
        <pc:spChg chg="add mod">
          <ac:chgData name="Jonathan Lerch (s)" userId="6024525b-180f-4b9d-b6d4-99d05e3c23f9" providerId="ADAL" clId="{AD7561B3-D2A9-4B9F-98CC-2C2873F33DBC}" dt="2022-12-11T10:43:39.388" v="938" actId="571"/>
          <ac:spMkLst>
            <pc:docMk/>
            <pc:sldMk cId="3714161119" sldId="313"/>
            <ac:spMk id="17" creationId="{7600FFAF-294C-846C-DB5F-2CFCAC003AB5}"/>
          </ac:spMkLst>
        </pc:spChg>
        <pc:spChg chg="add mod">
          <ac:chgData name="Jonathan Lerch (s)" userId="6024525b-180f-4b9d-b6d4-99d05e3c23f9" providerId="ADAL" clId="{AD7561B3-D2A9-4B9F-98CC-2C2873F33DBC}" dt="2022-12-11T10:43:39.388" v="938" actId="571"/>
          <ac:spMkLst>
            <pc:docMk/>
            <pc:sldMk cId="3714161119" sldId="313"/>
            <ac:spMk id="19" creationId="{CCB9D3D8-31FB-3AF9-FD1F-0093E1DC3448}"/>
          </ac:spMkLst>
        </pc:spChg>
        <pc:spChg chg="del mod">
          <ac:chgData name="Jonathan Lerch (s)" userId="6024525b-180f-4b9d-b6d4-99d05e3c23f9" providerId="ADAL" clId="{AD7561B3-D2A9-4B9F-98CC-2C2873F33DBC}" dt="2022-12-11T10:36:01.956" v="826" actId="478"/>
          <ac:spMkLst>
            <pc:docMk/>
            <pc:sldMk cId="3714161119" sldId="313"/>
            <ac:spMk id="52" creationId="{46969EBC-E8D3-4914-9A82-8E88F816E77E}"/>
          </ac:spMkLst>
        </pc:spChg>
        <pc:spChg chg="del">
          <ac:chgData name="Jonathan Lerch (s)" userId="6024525b-180f-4b9d-b6d4-99d05e3c23f9" providerId="ADAL" clId="{AD7561B3-D2A9-4B9F-98CC-2C2873F33DBC}" dt="2022-12-11T10:35:56.819" v="822" actId="478"/>
          <ac:spMkLst>
            <pc:docMk/>
            <pc:sldMk cId="3714161119" sldId="313"/>
            <ac:spMk id="62" creationId="{BF879D26-2CF1-4640-86E0-95CFB3A7CD4D}"/>
          </ac:spMkLst>
        </pc:spChg>
        <pc:spChg chg="del">
          <ac:chgData name="Jonathan Lerch (s)" userId="6024525b-180f-4b9d-b6d4-99d05e3c23f9" providerId="ADAL" clId="{AD7561B3-D2A9-4B9F-98CC-2C2873F33DBC}" dt="2022-12-11T10:32:50.771" v="782" actId="478"/>
          <ac:spMkLst>
            <pc:docMk/>
            <pc:sldMk cId="3714161119" sldId="313"/>
            <ac:spMk id="126" creationId="{31FAC88E-41CD-4382-8270-159FAB83B09B}"/>
          </ac:spMkLst>
        </pc:spChg>
        <pc:spChg chg="del">
          <ac:chgData name="Jonathan Lerch (s)" userId="6024525b-180f-4b9d-b6d4-99d05e3c23f9" providerId="ADAL" clId="{AD7561B3-D2A9-4B9F-98CC-2C2873F33DBC}" dt="2022-12-11T10:32:36.647" v="775" actId="478"/>
          <ac:spMkLst>
            <pc:docMk/>
            <pc:sldMk cId="3714161119" sldId="313"/>
            <ac:spMk id="131" creationId="{300C5035-08FB-4D57-A337-61FF6EB49CB2}"/>
          </ac:spMkLst>
        </pc:spChg>
        <pc:spChg chg="del">
          <ac:chgData name="Jonathan Lerch (s)" userId="6024525b-180f-4b9d-b6d4-99d05e3c23f9" providerId="ADAL" clId="{AD7561B3-D2A9-4B9F-98CC-2C2873F33DBC}" dt="2022-12-11T10:35:56.819" v="822" actId="478"/>
          <ac:spMkLst>
            <pc:docMk/>
            <pc:sldMk cId="3714161119" sldId="313"/>
            <ac:spMk id="139" creationId="{EDEE0FD8-6282-4C82-A5E4-0FBF676F4E53}"/>
          </ac:spMkLst>
        </pc:spChg>
        <pc:spChg chg="del mod">
          <ac:chgData name="Jonathan Lerch (s)" userId="6024525b-180f-4b9d-b6d4-99d05e3c23f9" providerId="ADAL" clId="{AD7561B3-D2A9-4B9F-98CC-2C2873F33DBC}" dt="2022-12-11T10:35:56.819" v="822" actId="478"/>
          <ac:spMkLst>
            <pc:docMk/>
            <pc:sldMk cId="3714161119" sldId="313"/>
            <ac:spMk id="143" creationId="{088E90B0-14B3-4087-81C5-D6CC567E41E2}"/>
          </ac:spMkLst>
        </pc:spChg>
        <pc:spChg chg="del">
          <ac:chgData name="Jonathan Lerch (s)" userId="6024525b-180f-4b9d-b6d4-99d05e3c23f9" providerId="ADAL" clId="{AD7561B3-D2A9-4B9F-98CC-2C2873F33DBC}" dt="2022-12-11T10:32:42.408" v="778" actId="478"/>
          <ac:spMkLst>
            <pc:docMk/>
            <pc:sldMk cId="3714161119" sldId="313"/>
            <ac:spMk id="146" creationId="{98322944-BEA5-4B42-837A-A2EE65638C52}"/>
          </ac:spMkLst>
        </pc:spChg>
        <pc:spChg chg="del">
          <ac:chgData name="Jonathan Lerch (s)" userId="6024525b-180f-4b9d-b6d4-99d05e3c23f9" providerId="ADAL" clId="{AD7561B3-D2A9-4B9F-98CC-2C2873F33DBC}" dt="2022-12-11T10:36:03.732" v="827" actId="478"/>
          <ac:spMkLst>
            <pc:docMk/>
            <pc:sldMk cId="3714161119" sldId="313"/>
            <ac:spMk id="149" creationId="{7D0AEB93-8E54-49E3-8EAD-ACCA067AAA5E}"/>
          </ac:spMkLst>
        </pc:spChg>
        <pc:grpChg chg="add mod">
          <ac:chgData name="Jonathan Lerch (s)" userId="6024525b-180f-4b9d-b6d4-99d05e3c23f9" providerId="ADAL" clId="{AD7561B3-D2A9-4B9F-98CC-2C2873F33DBC}" dt="2022-12-13T19:43:57.593" v="957" actId="14100"/>
          <ac:grpSpMkLst>
            <pc:docMk/>
            <pc:sldMk cId="3714161119" sldId="313"/>
            <ac:grpSpMk id="11" creationId="{EA86886B-82CF-E7B2-E207-A125CA5D34D1}"/>
          </ac:grpSpMkLst>
        </pc:grpChg>
        <pc:grpChg chg="del">
          <ac:chgData name="Jonathan Lerch (s)" userId="6024525b-180f-4b9d-b6d4-99d05e3c23f9" providerId="ADAL" clId="{AD7561B3-D2A9-4B9F-98CC-2C2873F33DBC}" dt="2022-12-11T10:36:06.854" v="828" actId="478"/>
          <ac:grpSpMkLst>
            <pc:docMk/>
            <pc:sldMk cId="3714161119" sldId="313"/>
            <ac:grpSpMk id="43" creationId="{A64F8879-D01A-46C0-82F4-C2574F5186EA}"/>
          </ac:grpSpMkLst>
        </pc:grpChg>
        <pc:grpChg chg="del">
          <ac:chgData name="Jonathan Lerch (s)" userId="6024525b-180f-4b9d-b6d4-99d05e3c23f9" providerId="ADAL" clId="{AD7561B3-D2A9-4B9F-98CC-2C2873F33DBC}" dt="2022-12-11T10:32:48.575" v="780" actId="478"/>
          <ac:grpSpMkLst>
            <pc:docMk/>
            <pc:sldMk cId="3714161119" sldId="313"/>
            <ac:grpSpMk id="128" creationId="{37614CC5-92E4-45EE-85E9-8094A2969E92}"/>
          </ac:grpSpMkLst>
        </pc:grpChg>
        <pc:grpChg chg="del">
          <ac:chgData name="Jonathan Lerch (s)" userId="6024525b-180f-4b9d-b6d4-99d05e3c23f9" providerId="ADAL" clId="{AD7561B3-D2A9-4B9F-98CC-2C2873F33DBC}" dt="2022-12-11T10:32:39.493" v="776" actId="478"/>
          <ac:grpSpMkLst>
            <pc:docMk/>
            <pc:sldMk cId="3714161119" sldId="313"/>
            <ac:grpSpMk id="133" creationId="{E258A808-B089-43E6-9A71-780D5CCE75E2}"/>
          </ac:grpSpMkLst>
        </pc:grpChg>
        <pc:grpChg chg="del">
          <ac:chgData name="Jonathan Lerch (s)" userId="6024525b-180f-4b9d-b6d4-99d05e3c23f9" providerId="ADAL" clId="{AD7561B3-D2A9-4B9F-98CC-2C2873F33DBC}" dt="2022-12-11T10:32:44.425" v="779" actId="478"/>
          <ac:grpSpMkLst>
            <pc:docMk/>
            <pc:sldMk cId="3714161119" sldId="313"/>
            <ac:grpSpMk id="336" creationId="{28F9A76E-D468-407E-9575-CEACF4453F35}"/>
          </ac:grpSpMkLst>
        </pc:grpChg>
        <pc:picChg chg="add mod">
          <ac:chgData name="Jonathan Lerch (s)" userId="6024525b-180f-4b9d-b6d4-99d05e3c23f9" providerId="ADAL" clId="{AD7561B3-D2A9-4B9F-98CC-2C2873F33DBC}" dt="2022-12-13T19:43:38.550" v="955" actId="1076"/>
          <ac:picMkLst>
            <pc:docMk/>
            <pc:sldMk cId="3714161119" sldId="313"/>
            <ac:picMk id="7" creationId="{786F3A19-7076-223E-9732-F487A30876E4}"/>
          </ac:picMkLst>
        </pc:picChg>
        <pc:picChg chg="add del mod">
          <ac:chgData name="Jonathan Lerch (s)" userId="6024525b-180f-4b9d-b6d4-99d05e3c23f9" providerId="ADAL" clId="{AD7561B3-D2A9-4B9F-98CC-2C2873F33DBC}" dt="2022-12-11T10:36:36.775" v="831" actId="478"/>
          <ac:picMkLst>
            <pc:docMk/>
            <pc:sldMk cId="3714161119" sldId="313"/>
            <ac:picMk id="9" creationId="{DFFBFE92-43B1-FC64-BDB7-25498F12A87D}"/>
          </ac:picMkLst>
        </pc:picChg>
        <pc:picChg chg="add mod">
          <ac:chgData name="Jonathan Lerch (s)" userId="6024525b-180f-4b9d-b6d4-99d05e3c23f9" providerId="ADAL" clId="{AD7561B3-D2A9-4B9F-98CC-2C2873F33DBC}" dt="2022-12-13T19:44:33.228" v="959" actId="1076"/>
          <ac:picMkLst>
            <pc:docMk/>
            <pc:sldMk cId="3714161119" sldId="313"/>
            <ac:picMk id="10" creationId="{C862DA0C-16F4-7F39-C86A-90638759DA00}"/>
          </ac:picMkLst>
        </pc:picChg>
        <pc:picChg chg="add mod">
          <ac:chgData name="Jonathan Lerch (s)" userId="6024525b-180f-4b9d-b6d4-99d05e3c23f9" providerId="ADAL" clId="{AD7561B3-D2A9-4B9F-98CC-2C2873F33DBC}" dt="2022-12-11T10:43:39.388" v="938" actId="571"/>
          <ac:picMkLst>
            <pc:docMk/>
            <pc:sldMk cId="3714161119" sldId="313"/>
            <ac:picMk id="18" creationId="{4C1C8C26-5AF3-7B61-2AF8-AE4FDDF8DD1C}"/>
          </ac:picMkLst>
        </pc:picChg>
        <pc:picChg chg="add mod">
          <ac:chgData name="Jonathan Lerch (s)" userId="6024525b-180f-4b9d-b6d4-99d05e3c23f9" providerId="ADAL" clId="{AD7561B3-D2A9-4B9F-98CC-2C2873F33DBC}" dt="2022-12-11T10:43:39.388" v="938" actId="571"/>
          <ac:picMkLst>
            <pc:docMk/>
            <pc:sldMk cId="3714161119" sldId="313"/>
            <ac:picMk id="20" creationId="{20583D28-8246-DA72-461A-BBB22D120104}"/>
          </ac:picMkLst>
        </pc:picChg>
        <pc:picChg chg="del">
          <ac:chgData name="Jonathan Lerch (s)" userId="6024525b-180f-4b9d-b6d4-99d05e3c23f9" providerId="ADAL" clId="{AD7561B3-D2A9-4B9F-98CC-2C2873F33DBC}" dt="2022-12-11T10:35:56.819" v="822" actId="478"/>
          <ac:picMkLst>
            <pc:docMk/>
            <pc:sldMk cId="3714161119" sldId="313"/>
            <ac:picMk id="21" creationId="{7F7DFA41-E04A-5A50-E7FE-6A593DF3E699}"/>
          </ac:picMkLst>
        </pc:picChg>
        <pc:picChg chg="del mod">
          <ac:chgData name="Jonathan Lerch (s)" userId="6024525b-180f-4b9d-b6d4-99d05e3c23f9" providerId="ADAL" clId="{AD7561B3-D2A9-4B9F-98CC-2C2873F33DBC}" dt="2022-12-11T10:35:59.678" v="824" actId="478"/>
          <ac:picMkLst>
            <pc:docMk/>
            <pc:sldMk cId="3714161119" sldId="313"/>
            <ac:picMk id="28" creationId="{BD707BBE-5E26-8618-41C5-45243117FE68}"/>
          </ac:picMkLst>
        </pc:picChg>
        <pc:picChg chg="del mod">
          <ac:chgData name="Jonathan Lerch (s)" userId="6024525b-180f-4b9d-b6d4-99d05e3c23f9" providerId="ADAL" clId="{AD7561B3-D2A9-4B9F-98CC-2C2873F33DBC}" dt="2022-12-11T10:35:56.819" v="822" actId="478"/>
          <ac:picMkLst>
            <pc:docMk/>
            <pc:sldMk cId="3714161119" sldId="313"/>
            <ac:picMk id="61" creationId="{AEA63B12-F035-304C-881C-E81DCFA1D173}"/>
          </ac:picMkLst>
        </pc:picChg>
        <pc:picChg chg="del">
          <ac:chgData name="Jonathan Lerch (s)" userId="6024525b-180f-4b9d-b6d4-99d05e3c23f9" providerId="ADAL" clId="{AD7561B3-D2A9-4B9F-98CC-2C2873F33DBC}" dt="2022-12-11T10:32:50.119" v="781" actId="478"/>
          <ac:picMkLst>
            <pc:docMk/>
            <pc:sldMk cId="3714161119" sldId="313"/>
            <ac:picMk id="68" creationId="{1A2A861D-8815-4044-B623-BAE8A03E3BFD}"/>
          </ac:picMkLst>
        </pc:picChg>
        <pc:picChg chg="del">
          <ac:chgData name="Jonathan Lerch (s)" userId="6024525b-180f-4b9d-b6d4-99d05e3c23f9" providerId="ADAL" clId="{AD7561B3-D2A9-4B9F-98CC-2C2873F33DBC}" dt="2022-12-11T10:32:41.772" v="777" actId="478"/>
          <ac:picMkLst>
            <pc:docMk/>
            <pc:sldMk cId="3714161119" sldId="313"/>
            <ac:picMk id="132" creationId="{B21AA8F9-FCFC-44D5-B19E-10EBECD79A8A}"/>
          </ac:picMkLst>
        </pc:picChg>
      </pc:sldChg>
      <pc:sldChg chg="add del modNotesTx">
        <pc:chgData name="Jonathan Lerch (s)" userId="6024525b-180f-4b9d-b6d4-99d05e3c23f9" providerId="ADAL" clId="{AD7561B3-D2A9-4B9F-98CC-2C2873F33DBC}" dt="2022-12-13T19:42:22.358" v="949" actId="47"/>
        <pc:sldMkLst>
          <pc:docMk/>
          <pc:sldMk cId="3215601926" sldId="317"/>
        </pc:sldMkLst>
      </pc:sldChg>
    </pc:docChg>
  </pc:docChgLst>
  <pc:docChgLst>
    <pc:chgData name="Lukas Simon Oester (s)" userId="d71c12c6-e04d-40f7-b753-ad406d101759" providerId="ADAL" clId="{6113AD98-4319-4932-A328-C0CC5DE092CD}"/>
    <pc:docChg chg="undo custSel addSld delSld modSld sldOrd">
      <pc:chgData name="Lukas Simon Oester (s)" userId="d71c12c6-e04d-40f7-b753-ad406d101759" providerId="ADAL" clId="{6113AD98-4319-4932-A328-C0CC5DE092CD}" dt="2022-12-16T18:42:54.567" v="2840" actId="20577"/>
      <pc:docMkLst>
        <pc:docMk/>
      </pc:docMkLst>
      <pc:sldChg chg="addSp delSp modSp mod modAnim modNotesTx">
        <pc:chgData name="Lukas Simon Oester (s)" userId="d71c12c6-e04d-40f7-b753-ad406d101759" providerId="ADAL" clId="{6113AD98-4319-4932-A328-C0CC5DE092CD}" dt="2022-12-13T20:21:40.481" v="1776" actId="20577"/>
        <pc:sldMkLst>
          <pc:docMk/>
          <pc:sldMk cId="3106268911" sldId="290"/>
        </pc:sldMkLst>
        <pc:spChg chg="add mod">
          <ac:chgData name="Lukas Simon Oester (s)" userId="d71c12c6-e04d-40f7-b753-ad406d101759" providerId="ADAL" clId="{6113AD98-4319-4932-A328-C0CC5DE092CD}" dt="2022-12-13T19:50:15.855" v="437" actId="2085"/>
          <ac:spMkLst>
            <pc:docMk/>
            <pc:sldMk cId="3106268911" sldId="290"/>
            <ac:spMk id="6" creationId="{BC7363D4-DFBC-F15B-CBCE-3CCEF6093C07}"/>
          </ac:spMkLst>
        </pc:spChg>
        <pc:spChg chg="add mod">
          <ac:chgData name="Lukas Simon Oester (s)" userId="d71c12c6-e04d-40f7-b753-ad406d101759" providerId="ADAL" clId="{6113AD98-4319-4932-A328-C0CC5DE092CD}" dt="2022-12-13T19:50:15.855" v="437" actId="2085"/>
          <ac:spMkLst>
            <pc:docMk/>
            <pc:sldMk cId="3106268911" sldId="290"/>
            <ac:spMk id="7" creationId="{2AC068C9-3DE6-2790-0D56-17F3386285BB}"/>
          </ac:spMkLst>
        </pc:spChg>
        <pc:spChg chg="add mod">
          <ac:chgData name="Lukas Simon Oester (s)" userId="d71c12c6-e04d-40f7-b753-ad406d101759" providerId="ADAL" clId="{6113AD98-4319-4932-A328-C0CC5DE092CD}" dt="2022-12-13T19:50:15.855" v="437" actId="2085"/>
          <ac:spMkLst>
            <pc:docMk/>
            <pc:sldMk cId="3106268911" sldId="290"/>
            <ac:spMk id="8" creationId="{DE755861-459E-D6F3-ECF9-BCDE14657C65}"/>
          </ac:spMkLst>
        </pc:spChg>
        <pc:spChg chg="add mod">
          <ac:chgData name="Lukas Simon Oester (s)" userId="d71c12c6-e04d-40f7-b753-ad406d101759" providerId="ADAL" clId="{6113AD98-4319-4932-A328-C0CC5DE092CD}" dt="2022-12-13T19:50:15.855" v="437" actId="2085"/>
          <ac:spMkLst>
            <pc:docMk/>
            <pc:sldMk cId="3106268911" sldId="290"/>
            <ac:spMk id="9" creationId="{D13E7D68-EECD-11BF-A4F4-5EE998BB5515}"/>
          </ac:spMkLst>
        </pc:spChg>
        <pc:spChg chg="add mod">
          <ac:chgData name="Lukas Simon Oester (s)" userId="d71c12c6-e04d-40f7-b753-ad406d101759" providerId="ADAL" clId="{6113AD98-4319-4932-A328-C0CC5DE092CD}" dt="2022-12-13T19:50:15.855" v="437" actId="2085"/>
          <ac:spMkLst>
            <pc:docMk/>
            <pc:sldMk cId="3106268911" sldId="290"/>
            <ac:spMk id="10" creationId="{13576958-6EC8-FA43-E8FE-4919DA741F6C}"/>
          </ac:spMkLst>
        </pc:spChg>
        <pc:spChg chg="add mod">
          <ac:chgData name="Lukas Simon Oester (s)" userId="d71c12c6-e04d-40f7-b753-ad406d101759" providerId="ADAL" clId="{6113AD98-4319-4932-A328-C0CC5DE092CD}" dt="2022-12-13T19:50:15.855" v="437" actId="2085"/>
          <ac:spMkLst>
            <pc:docMk/>
            <pc:sldMk cId="3106268911" sldId="290"/>
            <ac:spMk id="11" creationId="{8EC1F707-606B-A7E5-C70E-34289C5DE125}"/>
          </ac:spMkLst>
        </pc:spChg>
        <pc:spChg chg="add del mod">
          <ac:chgData name="Lukas Simon Oester (s)" userId="d71c12c6-e04d-40f7-b753-ad406d101759" providerId="ADAL" clId="{6113AD98-4319-4932-A328-C0CC5DE092CD}" dt="2022-12-13T20:04:15.404" v="804" actId="47"/>
          <ac:spMkLst>
            <pc:docMk/>
            <pc:sldMk cId="3106268911" sldId="290"/>
            <ac:spMk id="99" creationId="{E9F505FA-6CBC-48B9-8D16-1669D0886882}"/>
          </ac:spMkLst>
        </pc:spChg>
        <pc:picChg chg="add del mod">
          <ac:chgData name="Lukas Simon Oester (s)" userId="d71c12c6-e04d-40f7-b753-ad406d101759" providerId="ADAL" clId="{6113AD98-4319-4932-A328-C0CC5DE092CD}" dt="2022-12-13T19:25:19.160" v="9" actId="478"/>
          <ac:picMkLst>
            <pc:docMk/>
            <pc:sldMk cId="3106268911" sldId="290"/>
            <ac:picMk id="4" creationId="{F8E383D1-4022-FDA8-E5E1-1ADABD853E4D}"/>
          </ac:picMkLst>
        </pc:picChg>
        <pc:picChg chg="mod">
          <ac:chgData name="Lukas Simon Oester (s)" userId="d71c12c6-e04d-40f7-b753-ad406d101759" providerId="ADAL" clId="{6113AD98-4319-4932-A328-C0CC5DE092CD}" dt="2022-12-13T19:25:11.442" v="7" actId="1076"/>
          <ac:picMkLst>
            <pc:docMk/>
            <pc:sldMk cId="3106268911" sldId="290"/>
            <ac:picMk id="5" creationId="{1FE7C26E-B700-884E-8019-36AA49CA8E5A}"/>
          </ac:picMkLst>
        </pc:picChg>
        <pc:cxnChg chg="add mod">
          <ac:chgData name="Lukas Simon Oester (s)" userId="d71c12c6-e04d-40f7-b753-ad406d101759" providerId="ADAL" clId="{6113AD98-4319-4932-A328-C0CC5DE092CD}" dt="2022-12-13T19:50:15.855" v="437" actId="2085"/>
          <ac:cxnSpMkLst>
            <pc:docMk/>
            <pc:sldMk cId="3106268911" sldId="290"/>
            <ac:cxnSpMk id="13" creationId="{B55C5F94-C014-6C35-3D1D-5FBE4B84AF75}"/>
          </ac:cxnSpMkLst>
        </pc:cxnChg>
        <pc:cxnChg chg="add mod">
          <ac:chgData name="Lukas Simon Oester (s)" userId="d71c12c6-e04d-40f7-b753-ad406d101759" providerId="ADAL" clId="{6113AD98-4319-4932-A328-C0CC5DE092CD}" dt="2022-12-13T19:50:15.855" v="437" actId="2085"/>
          <ac:cxnSpMkLst>
            <pc:docMk/>
            <pc:sldMk cId="3106268911" sldId="290"/>
            <ac:cxnSpMk id="17" creationId="{253080CA-85EB-46A7-ACAC-9AA05A04250E}"/>
          </ac:cxnSpMkLst>
        </pc:cxnChg>
        <pc:cxnChg chg="add mod">
          <ac:chgData name="Lukas Simon Oester (s)" userId="d71c12c6-e04d-40f7-b753-ad406d101759" providerId="ADAL" clId="{6113AD98-4319-4932-A328-C0CC5DE092CD}" dt="2022-12-13T19:50:15.855" v="437" actId="2085"/>
          <ac:cxnSpMkLst>
            <pc:docMk/>
            <pc:sldMk cId="3106268911" sldId="290"/>
            <ac:cxnSpMk id="21" creationId="{49E749FB-7E41-D197-0211-44055A9642EB}"/>
          </ac:cxnSpMkLst>
        </pc:cxnChg>
        <pc:cxnChg chg="add mod">
          <ac:chgData name="Lukas Simon Oester (s)" userId="d71c12c6-e04d-40f7-b753-ad406d101759" providerId="ADAL" clId="{6113AD98-4319-4932-A328-C0CC5DE092CD}" dt="2022-12-13T19:50:15.855" v="437" actId="2085"/>
          <ac:cxnSpMkLst>
            <pc:docMk/>
            <pc:sldMk cId="3106268911" sldId="290"/>
            <ac:cxnSpMk id="22" creationId="{39C4B045-D1A3-B9AF-8DB6-08620D98DB9A}"/>
          </ac:cxnSpMkLst>
        </pc:cxnChg>
        <pc:cxnChg chg="add mod">
          <ac:chgData name="Lukas Simon Oester (s)" userId="d71c12c6-e04d-40f7-b753-ad406d101759" providerId="ADAL" clId="{6113AD98-4319-4932-A328-C0CC5DE092CD}" dt="2022-12-13T19:50:15.855" v="437" actId="2085"/>
          <ac:cxnSpMkLst>
            <pc:docMk/>
            <pc:sldMk cId="3106268911" sldId="290"/>
            <ac:cxnSpMk id="33" creationId="{D8C565EB-1AFD-C128-9C12-9C3F0ECB88BB}"/>
          </ac:cxnSpMkLst>
        </pc:cxnChg>
      </pc:sldChg>
      <pc:sldChg chg="modSp del mod">
        <pc:chgData name="Lukas Simon Oester (s)" userId="d71c12c6-e04d-40f7-b753-ad406d101759" providerId="ADAL" clId="{6113AD98-4319-4932-A328-C0CC5DE092CD}" dt="2022-12-13T19:58:41.950" v="764" actId="47"/>
        <pc:sldMkLst>
          <pc:docMk/>
          <pc:sldMk cId="2575291921" sldId="309"/>
        </pc:sldMkLst>
        <pc:spChg chg="mod">
          <ac:chgData name="Lukas Simon Oester (s)" userId="d71c12c6-e04d-40f7-b753-ad406d101759" providerId="ADAL" clId="{6113AD98-4319-4932-A328-C0CC5DE092CD}" dt="2022-12-13T19:47:56.165" v="362" actId="1076"/>
          <ac:spMkLst>
            <pc:docMk/>
            <pc:sldMk cId="2575291921" sldId="309"/>
            <ac:spMk id="99" creationId="{E9F505FA-6CBC-48B9-8D16-1669D0886882}"/>
          </ac:spMkLst>
        </pc:spChg>
      </pc:sldChg>
      <pc:sldChg chg="modSp ord modNotesTx">
        <pc:chgData name="Lukas Simon Oester (s)" userId="d71c12c6-e04d-40f7-b753-ad406d101759" providerId="ADAL" clId="{6113AD98-4319-4932-A328-C0CC5DE092CD}" dt="2022-12-13T20:35:59.605" v="2838" actId="20577"/>
        <pc:sldMkLst>
          <pc:docMk/>
          <pc:sldMk cId="3109800347" sldId="310"/>
        </pc:sldMkLst>
        <pc:graphicFrameChg chg="mod">
          <ac:chgData name="Lukas Simon Oester (s)" userId="d71c12c6-e04d-40f7-b753-ad406d101759" providerId="ADAL" clId="{6113AD98-4319-4932-A328-C0CC5DE092CD}" dt="2022-12-13T19:13:01.735" v="1"/>
          <ac:graphicFrameMkLst>
            <pc:docMk/>
            <pc:sldMk cId="3109800347" sldId="310"/>
            <ac:graphicFrameMk id="6" creationId="{51564F87-8326-9A49-8F79-3DBCFB958CE7}"/>
          </ac:graphicFrameMkLst>
        </pc:graphicFrameChg>
      </pc:sldChg>
      <pc:sldChg chg="addSp delSp modSp add mod modAnim modNotesTx">
        <pc:chgData name="Lukas Simon Oester (s)" userId="d71c12c6-e04d-40f7-b753-ad406d101759" providerId="ADAL" clId="{6113AD98-4319-4932-A328-C0CC5DE092CD}" dt="2022-12-16T18:42:54.567" v="2840" actId="20577"/>
        <pc:sldMkLst>
          <pc:docMk/>
          <pc:sldMk cId="3719290831" sldId="316"/>
        </pc:sldMkLst>
        <pc:spChg chg="mod">
          <ac:chgData name="Lukas Simon Oester (s)" userId="d71c12c6-e04d-40f7-b753-ad406d101759" providerId="ADAL" clId="{6113AD98-4319-4932-A328-C0CC5DE092CD}" dt="2022-12-13T19:41:05.174" v="339" actId="14100"/>
          <ac:spMkLst>
            <pc:docMk/>
            <pc:sldMk cId="3719290831" sldId="316"/>
            <ac:spMk id="6" creationId="{BC7363D4-DFBC-F15B-CBCE-3CCEF6093C07}"/>
          </ac:spMkLst>
        </pc:spChg>
        <pc:spChg chg="mod">
          <ac:chgData name="Lukas Simon Oester (s)" userId="d71c12c6-e04d-40f7-b753-ad406d101759" providerId="ADAL" clId="{6113AD98-4319-4932-A328-C0CC5DE092CD}" dt="2022-12-13T19:41:05.174" v="339" actId="14100"/>
          <ac:spMkLst>
            <pc:docMk/>
            <pc:sldMk cId="3719290831" sldId="316"/>
            <ac:spMk id="7" creationId="{2AC068C9-3DE6-2790-0D56-17F3386285BB}"/>
          </ac:spMkLst>
        </pc:spChg>
        <pc:spChg chg="mod">
          <ac:chgData name="Lukas Simon Oester (s)" userId="d71c12c6-e04d-40f7-b753-ad406d101759" providerId="ADAL" clId="{6113AD98-4319-4932-A328-C0CC5DE092CD}" dt="2022-12-13T19:41:05.174" v="339" actId="14100"/>
          <ac:spMkLst>
            <pc:docMk/>
            <pc:sldMk cId="3719290831" sldId="316"/>
            <ac:spMk id="8" creationId="{DE755861-459E-D6F3-ECF9-BCDE14657C65}"/>
          </ac:spMkLst>
        </pc:spChg>
        <pc:spChg chg="mod">
          <ac:chgData name="Lukas Simon Oester (s)" userId="d71c12c6-e04d-40f7-b753-ad406d101759" providerId="ADAL" clId="{6113AD98-4319-4932-A328-C0CC5DE092CD}" dt="2022-12-13T19:41:05.174" v="339" actId="14100"/>
          <ac:spMkLst>
            <pc:docMk/>
            <pc:sldMk cId="3719290831" sldId="316"/>
            <ac:spMk id="9" creationId="{D13E7D68-EECD-11BF-A4F4-5EE998BB5515}"/>
          </ac:spMkLst>
        </pc:spChg>
        <pc:spChg chg="mod">
          <ac:chgData name="Lukas Simon Oester (s)" userId="d71c12c6-e04d-40f7-b753-ad406d101759" providerId="ADAL" clId="{6113AD98-4319-4932-A328-C0CC5DE092CD}" dt="2022-12-13T19:41:05.174" v="339" actId="14100"/>
          <ac:spMkLst>
            <pc:docMk/>
            <pc:sldMk cId="3719290831" sldId="316"/>
            <ac:spMk id="10" creationId="{13576958-6EC8-FA43-E8FE-4919DA741F6C}"/>
          </ac:spMkLst>
        </pc:spChg>
        <pc:spChg chg="mod">
          <ac:chgData name="Lukas Simon Oester (s)" userId="d71c12c6-e04d-40f7-b753-ad406d101759" providerId="ADAL" clId="{6113AD98-4319-4932-A328-C0CC5DE092CD}" dt="2022-12-13T19:41:05.174" v="339" actId="14100"/>
          <ac:spMkLst>
            <pc:docMk/>
            <pc:sldMk cId="3719290831" sldId="316"/>
            <ac:spMk id="11" creationId="{8EC1F707-606B-A7E5-C70E-34289C5DE125}"/>
          </ac:spMkLst>
        </pc:spChg>
        <pc:spChg chg="add del mod">
          <ac:chgData name="Lukas Simon Oester (s)" userId="d71c12c6-e04d-40f7-b753-ad406d101759" providerId="ADAL" clId="{6113AD98-4319-4932-A328-C0CC5DE092CD}" dt="2022-12-13T19:46:09.117" v="357" actId="478"/>
          <ac:spMkLst>
            <pc:docMk/>
            <pc:sldMk cId="3719290831" sldId="316"/>
            <ac:spMk id="64" creationId="{C25A28F8-F9FF-EF79-F55D-CE45DE872028}"/>
          </ac:spMkLst>
        </pc:spChg>
        <pc:spChg chg="add del mod">
          <ac:chgData name="Lukas Simon Oester (s)" userId="d71c12c6-e04d-40f7-b753-ad406d101759" providerId="ADAL" clId="{6113AD98-4319-4932-A328-C0CC5DE092CD}" dt="2022-12-13T19:53:04.530" v="499"/>
          <ac:spMkLst>
            <pc:docMk/>
            <pc:sldMk cId="3719290831" sldId="316"/>
            <ac:spMk id="71" creationId="{BF31D4F5-F406-4FF7-F25C-FD5351608199}"/>
          </ac:spMkLst>
        </pc:spChg>
        <pc:spChg chg="add del mod">
          <ac:chgData name="Lukas Simon Oester (s)" userId="d71c12c6-e04d-40f7-b753-ad406d101759" providerId="ADAL" clId="{6113AD98-4319-4932-A328-C0CC5DE092CD}" dt="2022-12-13T19:53:39.181" v="505" actId="478"/>
          <ac:spMkLst>
            <pc:docMk/>
            <pc:sldMk cId="3719290831" sldId="316"/>
            <ac:spMk id="72" creationId="{BEE56BDA-5C99-F122-2315-8A89AD768C82}"/>
          </ac:spMkLst>
        </pc:spChg>
        <pc:spChg chg="add mod">
          <ac:chgData name="Lukas Simon Oester (s)" userId="d71c12c6-e04d-40f7-b753-ad406d101759" providerId="ADAL" clId="{6113AD98-4319-4932-A328-C0CC5DE092CD}" dt="2022-12-13T19:56:42.337" v="662" actId="20577"/>
          <ac:spMkLst>
            <pc:docMk/>
            <pc:sldMk cId="3719290831" sldId="316"/>
            <ac:spMk id="73" creationId="{501609CB-AB29-F54D-0031-ADA727516FD7}"/>
          </ac:spMkLst>
        </pc:spChg>
        <pc:spChg chg="add mod">
          <ac:chgData name="Lukas Simon Oester (s)" userId="d71c12c6-e04d-40f7-b753-ad406d101759" providerId="ADAL" clId="{6113AD98-4319-4932-A328-C0CC5DE092CD}" dt="2022-12-16T18:42:54.567" v="2840" actId="20577"/>
          <ac:spMkLst>
            <pc:docMk/>
            <pc:sldMk cId="3719290831" sldId="316"/>
            <ac:spMk id="75" creationId="{E490DB3B-C5E0-E463-788A-411E66B2F060}"/>
          </ac:spMkLst>
        </pc:spChg>
        <pc:spChg chg="add mod">
          <ac:chgData name="Lukas Simon Oester (s)" userId="d71c12c6-e04d-40f7-b753-ad406d101759" providerId="ADAL" clId="{6113AD98-4319-4932-A328-C0CC5DE092CD}" dt="2022-12-13T19:56:36.303" v="659" actId="20577"/>
          <ac:spMkLst>
            <pc:docMk/>
            <pc:sldMk cId="3719290831" sldId="316"/>
            <ac:spMk id="76" creationId="{192D35EA-9FA0-664B-FA1D-9F2A5C5E0CC2}"/>
          </ac:spMkLst>
        </pc:spChg>
        <pc:spChg chg="add mod">
          <ac:chgData name="Lukas Simon Oester (s)" userId="d71c12c6-e04d-40f7-b753-ad406d101759" providerId="ADAL" clId="{6113AD98-4319-4932-A328-C0CC5DE092CD}" dt="2022-12-13T19:57:30.401" v="719" actId="14100"/>
          <ac:spMkLst>
            <pc:docMk/>
            <pc:sldMk cId="3719290831" sldId="316"/>
            <ac:spMk id="79" creationId="{536FF1CA-1745-9C67-0698-93DA3B1BB5A2}"/>
          </ac:spMkLst>
        </pc:spChg>
        <pc:spChg chg="add mod">
          <ac:chgData name="Lukas Simon Oester (s)" userId="d71c12c6-e04d-40f7-b753-ad406d101759" providerId="ADAL" clId="{6113AD98-4319-4932-A328-C0CC5DE092CD}" dt="2022-12-13T19:58:25.762" v="763" actId="14100"/>
          <ac:spMkLst>
            <pc:docMk/>
            <pc:sldMk cId="3719290831" sldId="316"/>
            <ac:spMk id="81" creationId="{ABD61686-4974-DB27-EBDE-FAAC5FC9DE6D}"/>
          </ac:spMkLst>
        </pc:spChg>
        <pc:spChg chg="add del mod">
          <ac:chgData name="Lukas Simon Oester (s)" userId="d71c12c6-e04d-40f7-b753-ad406d101759" providerId="ADAL" clId="{6113AD98-4319-4932-A328-C0CC5DE092CD}" dt="2022-12-13T20:04:19.041" v="805" actId="47"/>
          <ac:spMkLst>
            <pc:docMk/>
            <pc:sldMk cId="3719290831" sldId="316"/>
            <ac:spMk id="99" creationId="{E9F505FA-6CBC-48B9-8D16-1669D0886882}"/>
          </ac:spMkLst>
        </pc:spChg>
        <pc:grpChg chg="mod">
          <ac:chgData name="Lukas Simon Oester (s)" userId="d71c12c6-e04d-40f7-b753-ad406d101759" providerId="ADAL" clId="{6113AD98-4319-4932-A328-C0CC5DE092CD}" dt="2022-12-13T19:41:45.395" v="341" actId="1076"/>
          <ac:grpSpMkLst>
            <pc:docMk/>
            <pc:sldMk cId="3719290831" sldId="316"/>
            <ac:grpSpMk id="94" creationId="{06C5D049-85D7-4673-9E2C-A2DF6A4D5048}"/>
          </ac:grpSpMkLst>
        </pc:grpChg>
        <pc:picChg chg="del">
          <ac:chgData name="Lukas Simon Oester (s)" userId="d71c12c6-e04d-40f7-b753-ad406d101759" providerId="ADAL" clId="{6113AD98-4319-4932-A328-C0CC5DE092CD}" dt="2022-12-13T19:37:36.118" v="289" actId="478"/>
          <ac:picMkLst>
            <pc:docMk/>
            <pc:sldMk cId="3719290831" sldId="316"/>
            <ac:picMk id="5" creationId="{1FE7C26E-B700-884E-8019-36AA49CA8E5A}"/>
          </ac:picMkLst>
        </pc:picChg>
        <pc:picChg chg="add mod">
          <ac:chgData name="Lukas Simon Oester (s)" userId="d71c12c6-e04d-40f7-b753-ad406d101759" providerId="ADAL" clId="{6113AD98-4319-4932-A328-C0CC5DE092CD}" dt="2022-12-13T19:57:52.931" v="725" actId="688"/>
          <ac:picMkLst>
            <pc:docMk/>
            <pc:sldMk cId="3719290831" sldId="316"/>
            <ac:picMk id="68" creationId="{CD4B520C-4405-33B5-4D27-44F9E78A7151}"/>
          </ac:picMkLst>
        </pc:picChg>
        <pc:picChg chg="add mod">
          <ac:chgData name="Lukas Simon Oester (s)" userId="d71c12c6-e04d-40f7-b753-ad406d101759" providerId="ADAL" clId="{6113AD98-4319-4932-A328-C0CC5DE092CD}" dt="2022-12-13T19:57:55.049" v="726" actId="688"/>
          <ac:picMkLst>
            <pc:docMk/>
            <pc:sldMk cId="3719290831" sldId="316"/>
            <ac:picMk id="74" creationId="{32B91EC0-A035-3E41-2976-94563E789D93}"/>
          </ac:picMkLst>
        </pc:picChg>
        <pc:picChg chg="add mod">
          <ac:chgData name="Lukas Simon Oester (s)" userId="d71c12c6-e04d-40f7-b753-ad406d101759" providerId="ADAL" clId="{6113AD98-4319-4932-A328-C0CC5DE092CD}" dt="2022-12-13T19:56:18.742" v="614" actId="1076"/>
          <ac:picMkLst>
            <pc:docMk/>
            <pc:sldMk cId="3719290831" sldId="316"/>
            <ac:picMk id="77" creationId="{77025000-10C3-D703-D8A0-97D11B2F12F9}"/>
          </ac:picMkLst>
        </pc:picChg>
        <pc:picChg chg="add mod">
          <ac:chgData name="Lukas Simon Oester (s)" userId="d71c12c6-e04d-40f7-b753-ad406d101759" providerId="ADAL" clId="{6113AD98-4319-4932-A328-C0CC5DE092CD}" dt="2022-12-13T19:56:58.145" v="666" actId="1076"/>
          <ac:picMkLst>
            <pc:docMk/>
            <pc:sldMk cId="3719290831" sldId="316"/>
            <ac:picMk id="78" creationId="{CD932D0A-D339-3994-2BB5-F0ACFEE60673}"/>
          </ac:picMkLst>
        </pc:picChg>
        <pc:picChg chg="add mod">
          <ac:chgData name="Lukas Simon Oester (s)" userId="d71c12c6-e04d-40f7-b753-ad406d101759" providerId="ADAL" clId="{6113AD98-4319-4932-A328-C0CC5DE092CD}" dt="2022-12-13T19:57:49.973" v="724" actId="688"/>
          <ac:picMkLst>
            <pc:docMk/>
            <pc:sldMk cId="3719290831" sldId="316"/>
            <ac:picMk id="80" creationId="{2326D8E8-3AD1-8D11-0EA2-9E45A1E69272}"/>
          </ac:picMkLst>
        </pc:picChg>
        <pc:picChg chg="add mod">
          <ac:chgData name="Lukas Simon Oester (s)" userId="d71c12c6-e04d-40f7-b753-ad406d101759" providerId="ADAL" clId="{6113AD98-4319-4932-A328-C0CC5DE092CD}" dt="2022-12-13T20:03:09.523" v="793" actId="1076"/>
          <ac:picMkLst>
            <pc:docMk/>
            <pc:sldMk cId="3719290831" sldId="316"/>
            <ac:picMk id="83" creationId="{BDC40D81-6FAF-E0BB-9991-B1D98B2B3B57}"/>
          </ac:picMkLst>
        </pc:picChg>
        <pc:picChg chg="add del mod">
          <ac:chgData name="Lukas Simon Oester (s)" userId="d71c12c6-e04d-40f7-b753-ad406d101759" providerId="ADAL" clId="{6113AD98-4319-4932-A328-C0CC5DE092CD}" dt="2022-12-13T20:00:54.587" v="774"/>
          <ac:picMkLst>
            <pc:docMk/>
            <pc:sldMk cId="3719290831" sldId="316"/>
            <ac:picMk id="84" creationId="{115832D0-31E5-DB8A-8ABA-4915937A2FD4}"/>
          </ac:picMkLst>
        </pc:picChg>
        <pc:picChg chg="add mod">
          <ac:chgData name="Lukas Simon Oester (s)" userId="d71c12c6-e04d-40f7-b753-ad406d101759" providerId="ADAL" clId="{6113AD98-4319-4932-A328-C0CC5DE092CD}" dt="2022-12-13T20:03:14.847" v="797" actId="1076"/>
          <ac:picMkLst>
            <pc:docMk/>
            <pc:sldMk cId="3719290831" sldId="316"/>
            <ac:picMk id="85" creationId="{BA58F2D5-FAC5-30F8-8FBD-99A97832881B}"/>
          </ac:picMkLst>
        </pc:picChg>
        <pc:picChg chg="add mod">
          <ac:chgData name="Lukas Simon Oester (s)" userId="d71c12c6-e04d-40f7-b753-ad406d101759" providerId="ADAL" clId="{6113AD98-4319-4932-A328-C0CC5DE092CD}" dt="2022-12-13T20:03:10.796" v="794" actId="1076"/>
          <ac:picMkLst>
            <pc:docMk/>
            <pc:sldMk cId="3719290831" sldId="316"/>
            <ac:picMk id="86" creationId="{67EE1E7F-509C-BE7A-7175-27D86E06011F}"/>
          </ac:picMkLst>
        </pc:picChg>
        <pc:picChg chg="add mod">
          <ac:chgData name="Lukas Simon Oester (s)" userId="d71c12c6-e04d-40f7-b753-ad406d101759" providerId="ADAL" clId="{6113AD98-4319-4932-A328-C0CC5DE092CD}" dt="2022-12-13T20:03:13.461" v="796" actId="1076"/>
          <ac:picMkLst>
            <pc:docMk/>
            <pc:sldMk cId="3719290831" sldId="316"/>
            <ac:picMk id="88" creationId="{981977C6-1B63-C09C-C356-D98B6A60E03F}"/>
          </ac:picMkLst>
        </pc:picChg>
        <pc:picChg chg="add mod">
          <ac:chgData name="Lukas Simon Oester (s)" userId="d71c12c6-e04d-40f7-b753-ad406d101759" providerId="ADAL" clId="{6113AD98-4319-4932-A328-C0CC5DE092CD}" dt="2022-12-13T20:03:11.968" v="795" actId="1076"/>
          <ac:picMkLst>
            <pc:docMk/>
            <pc:sldMk cId="3719290831" sldId="316"/>
            <ac:picMk id="89" creationId="{AB3F232B-4E92-7E3A-3373-D4C91E96A5C5}"/>
          </ac:picMkLst>
        </pc:picChg>
        <pc:cxnChg chg="mod">
          <ac:chgData name="Lukas Simon Oester (s)" userId="d71c12c6-e04d-40f7-b753-ad406d101759" providerId="ADAL" clId="{6113AD98-4319-4932-A328-C0CC5DE092CD}" dt="2022-12-13T19:41:05.174" v="339" actId="14100"/>
          <ac:cxnSpMkLst>
            <pc:docMk/>
            <pc:sldMk cId="3719290831" sldId="316"/>
            <ac:cxnSpMk id="13" creationId="{B55C5F94-C014-6C35-3D1D-5FBE4B84AF75}"/>
          </ac:cxnSpMkLst>
        </pc:cxnChg>
        <pc:cxnChg chg="mod">
          <ac:chgData name="Lukas Simon Oester (s)" userId="d71c12c6-e04d-40f7-b753-ad406d101759" providerId="ADAL" clId="{6113AD98-4319-4932-A328-C0CC5DE092CD}" dt="2022-12-13T19:41:05.174" v="339" actId="14100"/>
          <ac:cxnSpMkLst>
            <pc:docMk/>
            <pc:sldMk cId="3719290831" sldId="316"/>
            <ac:cxnSpMk id="17" creationId="{253080CA-85EB-46A7-ACAC-9AA05A04250E}"/>
          </ac:cxnSpMkLst>
        </pc:cxnChg>
        <pc:cxnChg chg="mod">
          <ac:chgData name="Lukas Simon Oester (s)" userId="d71c12c6-e04d-40f7-b753-ad406d101759" providerId="ADAL" clId="{6113AD98-4319-4932-A328-C0CC5DE092CD}" dt="2022-12-13T19:41:05.174" v="339" actId="14100"/>
          <ac:cxnSpMkLst>
            <pc:docMk/>
            <pc:sldMk cId="3719290831" sldId="316"/>
            <ac:cxnSpMk id="21" creationId="{49E749FB-7E41-D197-0211-44055A9642EB}"/>
          </ac:cxnSpMkLst>
        </pc:cxnChg>
        <pc:cxnChg chg="mod">
          <ac:chgData name="Lukas Simon Oester (s)" userId="d71c12c6-e04d-40f7-b753-ad406d101759" providerId="ADAL" clId="{6113AD98-4319-4932-A328-C0CC5DE092CD}" dt="2022-12-13T19:41:05.174" v="339" actId="14100"/>
          <ac:cxnSpMkLst>
            <pc:docMk/>
            <pc:sldMk cId="3719290831" sldId="316"/>
            <ac:cxnSpMk id="22" creationId="{39C4B045-D1A3-B9AF-8DB6-08620D98DB9A}"/>
          </ac:cxnSpMkLst>
        </pc:cxnChg>
        <pc:cxnChg chg="mod">
          <ac:chgData name="Lukas Simon Oester (s)" userId="d71c12c6-e04d-40f7-b753-ad406d101759" providerId="ADAL" clId="{6113AD98-4319-4932-A328-C0CC5DE092CD}" dt="2022-12-13T19:41:05.174" v="339" actId="14100"/>
          <ac:cxnSpMkLst>
            <pc:docMk/>
            <pc:sldMk cId="3719290831" sldId="316"/>
            <ac:cxnSpMk id="33" creationId="{D8C565EB-1AFD-C128-9C12-9C3F0ECB88BB}"/>
          </ac:cxnSpMkLst>
        </pc:cxnChg>
        <pc:cxnChg chg="add del">
          <ac:chgData name="Lukas Simon Oester (s)" userId="d71c12c6-e04d-40f7-b753-ad406d101759" providerId="ADAL" clId="{6113AD98-4319-4932-A328-C0CC5DE092CD}" dt="2022-12-13T19:51:48.625" v="443" actId="478"/>
          <ac:cxnSpMkLst>
            <pc:docMk/>
            <pc:sldMk cId="3719290831" sldId="316"/>
            <ac:cxnSpMk id="70" creationId="{6305A02D-05F3-8F3C-5780-0DF8144A7D14}"/>
          </ac:cxnSpMkLst>
        </pc:cxn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a:extLst>
              <a:ext uri="{FF2B5EF4-FFF2-40B4-BE49-F238E27FC236}">
                <a16:creationId xmlns:a16="http://schemas.microsoft.com/office/drawing/2014/main" id="{3A5E5A06-49CA-4CC1-87DE-FA77A677BB6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de-DE"/>
          </a:p>
        </p:txBody>
      </p:sp>
      <p:sp>
        <p:nvSpPr>
          <p:cNvPr id="3" name="Datumsplatzhalter 2">
            <a:extLst>
              <a:ext uri="{FF2B5EF4-FFF2-40B4-BE49-F238E27FC236}">
                <a16:creationId xmlns:a16="http://schemas.microsoft.com/office/drawing/2014/main" id="{0AB57FBC-7FA3-4A4B-999A-96FD7DC0D48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C3565ABF-7DEC-4ADF-BFD3-D6A26056D92F}" type="datetime1">
              <a:rPr lang="de-DE" smtClean="0"/>
              <a:t>08.06.2023</a:t>
            </a:fld>
            <a:endParaRPr lang="de-DE"/>
          </a:p>
        </p:txBody>
      </p:sp>
      <p:sp>
        <p:nvSpPr>
          <p:cNvPr id="4" name="Fußzeilenplatzhalter 3">
            <a:extLst>
              <a:ext uri="{FF2B5EF4-FFF2-40B4-BE49-F238E27FC236}">
                <a16:creationId xmlns:a16="http://schemas.microsoft.com/office/drawing/2014/main" id="{6EE13074-6DA0-4561-A86B-2939D8B458A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de-DE"/>
          </a:p>
        </p:txBody>
      </p:sp>
      <p:sp>
        <p:nvSpPr>
          <p:cNvPr id="5" name="Foliennummernplatzhalter 4">
            <a:extLst>
              <a:ext uri="{FF2B5EF4-FFF2-40B4-BE49-F238E27FC236}">
                <a16:creationId xmlns:a16="http://schemas.microsoft.com/office/drawing/2014/main" id="{F2B7A8E5-C1F9-40CC-A2A5-13CF7BD3F75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49DEC52A-C4AE-45FE-B7FF-C255388ED1F4}" type="slidenum">
              <a:rPr lang="de-DE" smtClean="0"/>
              <a:t>‹Nr.›</a:t>
            </a:fld>
            <a:endParaRPr lang="de-DE"/>
          </a:p>
        </p:txBody>
      </p:sp>
    </p:spTree>
    <p:extLst>
      <p:ext uri="{BB962C8B-B14F-4D97-AF65-F5344CB8AC3E}">
        <p14:creationId xmlns:p14="http://schemas.microsoft.com/office/powerpoint/2010/main" val="2747763418"/>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5-26T13:40:45.486"/>
    </inkml:context>
    <inkml:brush xml:id="br0">
      <inkml:brushProperty name="width" value="0.05" units="cm"/>
      <inkml:brushProperty name="height" value="0.05" units="cm"/>
    </inkml:brush>
  </inkml:definitions>
  <inkml:trace contextRef="#ctx0" brushRef="#br0">249 418 23 0 0,'0'0'352'0'0,"61"-13"72"0"0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de-DE" noProof="0"/>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AA45D96-2ECE-421E-8B9B-011F64847CD9}" type="datetime1">
              <a:rPr lang="de-DE" smtClean="0"/>
              <a:pPr/>
              <a:t>08.06.2023</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de-DE" noProof="0"/>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de-DE" noProof="0"/>
              <a:t>Textmasterformate bearbeiten</a:t>
            </a:r>
          </a:p>
          <a:p>
            <a:pPr lvl="1" rtl="0"/>
            <a:r>
              <a:rPr lang="de-DE" noProof="0"/>
              <a:t>Zweite Ebene</a:t>
            </a:r>
          </a:p>
          <a:p>
            <a:pPr lvl="2" rtl="0"/>
            <a:r>
              <a:rPr lang="de-DE" noProof="0"/>
              <a:t>Dritte Ebene</a:t>
            </a:r>
          </a:p>
          <a:p>
            <a:pPr lvl="3" rtl="0"/>
            <a:r>
              <a:rPr lang="de-DE" noProof="0"/>
              <a:t>Vierte Ebene</a:t>
            </a:r>
          </a:p>
          <a:p>
            <a:pPr lvl="4" rtl="0"/>
            <a:r>
              <a:rPr lang="de-DE" noProof="0"/>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de-DE" noProof="0"/>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6DF8F48A-6110-47DA-8521-A1D1FFD22FEF}" type="slidenum">
              <a:rPr lang="de-DE" noProof="0" smtClean="0"/>
              <a:t>‹Nr.›</a:t>
            </a:fld>
            <a:endParaRPr lang="de-DE" noProof="0"/>
          </a:p>
        </p:txBody>
      </p:sp>
    </p:spTree>
    <p:extLst>
      <p:ext uri="{BB962C8B-B14F-4D97-AF65-F5344CB8AC3E}">
        <p14:creationId xmlns:p14="http://schemas.microsoft.com/office/powerpoint/2010/main" val="34514915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rtlCol="0"/>
          <a:lstStyle/>
          <a:p>
            <a:pPr rtl="0"/>
            <a:endParaRPr lang="de-DE"/>
          </a:p>
        </p:txBody>
      </p:sp>
      <p:sp>
        <p:nvSpPr>
          <p:cNvPr id="4" name="Foliennummernplatzhalter 3"/>
          <p:cNvSpPr>
            <a:spLocks noGrp="1"/>
          </p:cNvSpPr>
          <p:nvPr>
            <p:ph type="sldNum" sz="quarter" idx="5"/>
          </p:nvPr>
        </p:nvSpPr>
        <p:spPr/>
        <p:txBody>
          <a:bodyPr rtlCol="0"/>
          <a:lstStyle/>
          <a:p>
            <a:pPr rtl="0"/>
            <a:fld id="{6DF8F48A-6110-47DA-8521-A1D1FFD22FEF}" type="slidenum">
              <a:rPr lang="de-DE" smtClean="0"/>
              <a:t>1</a:t>
            </a:fld>
            <a:endParaRPr lang="de-DE"/>
          </a:p>
        </p:txBody>
      </p:sp>
    </p:spTree>
    <p:extLst>
      <p:ext uri="{BB962C8B-B14F-4D97-AF65-F5344CB8AC3E}">
        <p14:creationId xmlns:p14="http://schemas.microsoft.com/office/powerpoint/2010/main" val="15113776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rtlCol="0"/>
          <a:lstStyle/>
          <a:p>
            <a:pPr rtl="0"/>
            <a:r>
              <a:rPr lang="de-DE" dirty="0"/>
              <a:t>AI Picture:</a:t>
            </a:r>
          </a:p>
          <a:p>
            <a:pPr rtl="0"/>
            <a:endParaRPr lang="de-DE" dirty="0"/>
          </a:p>
          <a:p>
            <a:pPr marL="171450" indent="-171450" rtl="0">
              <a:buFontTx/>
              <a:buChar char="-"/>
            </a:pPr>
            <a:r>
              <a:rPr lang="de-DE" dirty="0"/>
              <a:t>Great </a:t>
            </a:r>
            <a:r>
              <a:rPr lang="de-DE" dirty="0" err="1"/>
              <a:t>starting</a:t>
            </a:r>
            <a:r>
              <a:rPr lang="de-DE" dirty="0"/>
              <a:t> </a:t>
            </a:r>
            <a:r>
              <a:rPr lang="de-DE" dirty="0" err="1"/>
              <a:t>point</a:t>
            </a:r>
            <a:r>
              <a:rPr lang="de-DE" dirty="0"/>
              <a:t> for Interview, </a:t>
            </a:r>
            <a:r>
              <a:rPr lang="de-DE" dirty="0" err="1"/>
              <a:t>does</a:t>
            </a:r>
            <a:r>
              <a:rPr lang="de-DE" dirty="0"/>
              <a:t> he </a:t>
            </a:r>
            <a:r>
              <a:rPr lang="de-DE" dirty="0" err="1"/>
              <a:t>see</a:t>
            </a:r>
            <a:r>
              <a:rPr lang="de-DE" dirty="0"/>
              <a:t> </a:t>
            </a:r>
            <a:r>
              <a:rPr lang="de-DE" dirty="0" err="1"/>
              <a:t>his</a:t>
            </a:r>
            <a:r>
              <a:rPr lang="de-DE" dirty="0"/>
              <a:t> </a:t>
            </a:r>
            <a:r>
              <a:rPr lang="de-DE" dirty="0" err="1"/>
              <a:t>personality</a:t>
            </a:r>
            <a:r>
              <a:rPr lang="de-DE" dirty="0"/>
              <a:t> </a:t>
            </a:r>
            <a:r>
              <a:rPr lang="de-DE" dirty="0" err="1"/>
              <a:t>reflected</a:t>
            </a:r>
            <a:r>
              <a:rPr lang="de-DE" dirty="0"/>
              <a:t>?</a:t>
            </a:r>
          </a:p>
          <a:p>
            <a:pPr marL="171450" indent="-171450" rtl="0">
              <a:buFontTx/>
              <a:buChar char="-"/>
            </a:pPr>
            <a:endParaRPr lang="de-DE" dirty="0"/>
          </a:p>
          <a:p>
            <a:pPr marL="0" indent="0" rtl="0">
              <a:buFontTx/>
              <a:buNone/>
            </a:pPr>
            <a:r>
              <a:rPr lang="de-DE" dirty="0"/>
              <a:t>Shortlist</a:t>
            </a:r>
          </a:p>
          <a:p>
            <a:pPr marL="0" indent="0" rtl="0">
              <a:buFontTx/>
              <a:buNone/>
            </a:pPr>
            <a:endParaRPr lang="de-DE" dirty="0"/>
          </a:p>
          <a:p>
            <a:pPr marL="0" indent="0" rtl="0">
              <a:buFontTx/>
              <a:buNone/>
            </a:pPr>
            <a:r>
              <a:rPr lang="de-DE" dirty="0"/>
              <a:t>- Great </a:t>
            </a:r>
            <a:r>
              <a:rPr lang="de-DE" dirty="0" err="1"/>
              <a:t>compiled</a:t>
            </a:r>
            <a:r>
              <a:rPr lang="de-DE" dirty="0"/>
              <a:t> </a:t>
            </a:r>
            <a:r>
              <a:rPr lang="de-DE" dirty="0" err="1"/>
              <a:t>sheet</a:t>
            </a:r>
            <a:r>
              <a:rPr lang="de-DE" dirty="0"/>
              <a:t> with all </a:t>
            </a:r>
            <a:r>
              <a:rPr lang="de-DE" dirty="0" err="1"/>
              <a:t>important</a:t>
            </a:r>
            <a:r>
              <a:rPr lang="de-DE" dirty="0"/>
              <a:t> </a:t>
            </a:r>
            <a:r>
              <a:rPr lang="de-DE" dirty="0" err="1"/>
              <a:t>data</a:t>
            </a:r>
            <a:r>
              <a:rPr lang="de-DE" dirty="0"/>
              <a:t> in </a:t>
            </a:r>
            <a:r>
              <a:rPr lang="de-DE" dirty="0" err="1"/>
              <a:t>one</a:t>
            </a:r>
            <a:r>
              <a:rPr lang="de-DE" dirty="0"/>
              <a:t> </a:t>
            </a:r>
            <a:r>
              <a:rPr lang="de-DE" dirty="0" err="1"/>
              <a:t>place</a:t>
            </a:r>
            <a:endParaRPr lang="de-DE" dirty="0"/>
          </a:p>
        </p:txBody>
      </p:sp>
      <p:sp>
        <p:nvSpPr>
          <p:cNvPr id="4" name="Foliennummernplatzhalter 3"/>
          <p:cNvSpPr>
            <a:spLocks noGrp="1"/>
          </p:cNvSpPr>
          <p:nvPr>
            <p:ph type="sldNum" sz="quarter" idx="5"/>
          </p:nvPr>
        </p:nvSpPr>
        <p:spPr/>
        <p:txBody>
          <a:bodyPr rtlCol="0"/>
          <a:lstStyle/>
          <a:p>
            <a:pPr rtl="0"/>
            <a:fld id="{6DF8F48A-6110-47DA-8521-A1D1FFD22FEF}" type="slidenum">
              <a:rPr lang="de-DE" smtClean="0"/>
              <a:t>10</a:t>
            </a:fld>
            <a:endParaRPr lang="de-DE"/>
          </a:p>
        </p:txBody>
      </p:sp>
    </p:spTree>
    <p:extLst>
      <p:ext uri="{BB962C8B-B14F-4D97-AF65-F5344CB8AC3E}">
        <p14:creationId xmlns:p14="http://schemas.microsoft.com/office/powerpoint/2010/main" val="23498415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rtlCol="0"/>
          <a:lstStyle/>
          <a:p>
            <a:pPr rtl="0"/>
            <a:r>
              <a:rPr lang="en-GB" dirty="0"/>
              <a:t>The new and digitalised process not only has advantages for HR, but also brings various benefits for the applicant.</a:t>
            </a:r>
          </a:p>
          <a:p>
            <a:pPr rtl="0"/>
            <a:endParaRPr lang="en-GB" dirty="0"/>
          </a:p>
          <a:p>
            <a:pPr rtl="0"/>
            <a:r>
              <a:rPr lang="en-GB" dirty="0"/>
              <a:t>The first big advantage and at the same time an innovation in the process is that the applicant can have his/her personal salary calculated. All they have to do is click on the link of the job advertisement and enter their data. The applicant then receives a personal salary for this job directly by e-mail. The applicant can then decide whether or not to apply for the job. If he wants to apply, the link for submitting the documents is also included in the mail with the estimated salary.</a:t>
            </a:r>
            <a:endParaRPr lang="de-DE"/>
          </a:p>
        </p:txBody>
      </p:sp>
      <p:sp>
        <p:nvSpPr>
          <p:cNvPr id="4" name="Foliennummernplatzhalter 3"/>
          <p:cNvSpPr>
            <a:spLocks noGrp="1"/>
          </p:cNvSpPr>
          <p:nvPr>
            <p:ph type="sldNum" sz="quarter" idx="5"/>
          </p:nvPr>
        </p:nvSpPr>
        <p:spPr/>
        <p:txBody>
          <a:bodyPr rtlCol="0"/>
          <a:lstStyle/>
          <a:p>
            <a:pPr rtl="0"/>
            <a:fld id="{6DF8F48A-6110-47DA-8521-A1D1FFD22FEF}" type="slidenum">
              <a:rPr lang="de-DE" smtClean="0"/>
              <a:t>11</a:t>
            </a:fld>
            <a:endParaRPr lang="de-DE"/>
          </a:p>
        </p:txBody>
      </p:sp>
    </p:spTree>
    <p:extLst>
      <p:ext uri="{BB962C8B-B14F-4D97-AF65-F5344CB8AC3E}">
        <p14:creationId xmlns:p14="http://schemas.microsoft.com/office/powerpoint/2010/main" val="30502499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rtlCol="0"/>
          <a:lstStyle/>
          <a:p>
            <a:pPr rtl="0"/>
            <a:r>
              <a:rPr lang="en-GB" dirty="0"/>
              <a:t>In order to uniquely identify the applicant again when applying, so that he/she does not have to enter his/her data again when applying, a unique ID is generated, which the applicant must enter when uploading his/her application documents.</a:t>
            </a:r>
          </a:p>
          <a:p>
            <a:pPr rtl="0"/>
            <a:endParaRPr lang="en-GB" dirty="0"/>
          </a:p>
          <a:p>
            <a:pPr rtl="0"/>
            <a:r>
              <a:rPr lang="en-GB" dirty="0"/>
              <a:t>The process ensures that if the applicant enters an incorrect ID, the system notifies the applicant by email. This exception handling ensures that the applicant is uniquely identified.</a:t>
            </a:r>
            <a:endParaRPr lang="de-DE" dirty="0"/>
          </a:p>
        </p:txBody>
      </p:sp>
      <p:sp>
        <p:nvSpPr>
          <p:cNvPr id="4" name="Foliennummernplatzhalter 3"/>
          <p:cNvSpPr>
            <a:spLocks noGrp="1"/>
          </p:cNvSpPr>
          <p:nvPr>
            <p:ph type="sldNum" sz="quarter" idx="5"/>
          </p:nvPr>
        </p:nvSpPr>
        <p:spPr/>
        <p:txBody>
          <a:bodyPr rtlCol="0"/>
          <a:lstStyle/>
          <a:p>
            <a:pPr rtl="0"/>
            <a:fld id="{6DF8F48A-6110-47DA-8521-A1D1FFD22FEF}" type="slidenum">
              <a:rPr lang="de-DE" smtClean="0"/>
              <a:t>12</a:t>
            </a:fld>
            <a:endParaRPr lang="de-DE"/>
          </a:p>
        </p:txBody>
      </p:sp>
    </p:spTree>
    <p:extLst>
      <p:ext uri="{BB962C8B-B14F-4D97-AF65-F5344CB8AC3E}">
        <p14:creationId xmlns:p14="http://schemas.microsoft.com/office/powerpoint/2010/main" val="15159286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rtlCol="0"/>
          <a:lstStyle/>
          <a:p>
            <a:pPr rtl="0"/>
            <a:r>
              <a:rPr lang="de-DE"/>
              <a:t>CALL </a:t>
            </a:r>
            <a:r>
              <a:rPr lang="de-DE" err="1"/>
              <a:t>to</a:t>
            </a:r>
            <a:r>
              <a:rPr lang="de-DE"/>
              <a:t> ACTION! Are </a:t>
            </a:r>
            <a:r>
              <a:rPr lang="de-DE" err="1"/>
              <a:t>you</a:t>
            </a:r>
            <a:r>
              <a:rPr lang="de-DE"/>
              <a:t> </a:t>
            </a:r>
            <a:r>
              <a:rPr lang="de-DE" err="1"/>
              <a:t>ready</a:t>
            </a:r>
            <a:r>
              <a:rPr lang="de-DE"/>
              <a:t> </a:t>
            </a:r>
            <a:r>
              <a:rPr lang="de-DE" err="1"/>
              <a:t>to</a:t>
            </a:r>
            <a:r>
              <a:rPr lang="de-DE"/>
              <a:t> </a:t>
            </a:r>
            <a:r>
              <a:rPr lang="de-DE" err="1"/>
              <a:t>innovate</a:t>
            </a:r>
            <a:r>
              <a:rPr lang="de-DE"/>
              <a:t> your </a:t>
            </a:r>
            <a:r>
              <a:rPr lang="de-DE" err="1"/>
              <a:t>hiring</a:t>
            </a:r>
            <a:r>
              <a:rPr lang="de-DE"/>
              <a:t> </a:t>
            </a:r>
            <a:r>
              <a:rPr lang="de-DE" err="1"/>
              <a:t>process</a:t>
            </a:r>
            <a:r>
              <a:rPr lang="de-DE"/>
              <a:t>? </a:t>
            </a:r>
            <a:r>
              <a:rPr lang="de-DE" err="1"/>
              <a:t>Otherwise</a:t>
            </a:r>
            <a:r>
              <a:rPr lang="de-DE"/>
              <a:t> </a:t>
            </a:r>
            <a:r>
              <a:rPr lang="de-DE" err="1"/>
              <a:t>you</a:t>
            </a:r>
            <a:r>
              <a:rPr lang="de-DE"/>
              <a:t> </a:t>
            </a:r>
            <a:r>
              <a:rPr lang="de-DE" err="1"/>
              <a:t>don‘t</a:t>
            </a:r>
            <a:r>
              <a:rPr lang="de-DE"/>
              <a:t> catch </a:t>
            </a:r>
            <a:r>
              <a:rPr lang="de-DE" err="1"/>
              <a:t>suitable</a:t>
            </a:r>
            <a:r>
              <a:rPr lang="de-DE"/>
              <a:t> </a:t>
            </a:r>
            <a:r>
              <a:rPr lang="de-DE" err="1"/>
              <a:t>appliacants</a:t>
            </a:r>
            <a:r>
              <a:rPr lang="de-DE"/>
              <a:t> in </a:t>
            </a:r>
            <a:r>
              <a:rPr lang="de-DE" err="1"/>
              <a:t>todays</a:t>
            </a:r>
            <a:r>
              <a:rPr lang="de-DE"/>
              <a:t> </a:t>
            </a:r>
            <a:r>
              <a:rPr lang="de-DE" err="1"/>
              <a:t>world</a:t>
            </a:r>
            <a:r>
              <a:rPr lang="de-DE"/>
              <a:t> (</a:t>
            </a:r>
            <a:r>
              <a:rPr lang="de-DE" err="1"/>
              <a:t>Shortage</a:t>
            </a:r>
            <a:r>
              <a:rPr lang="de-DE"/>
              <a:t> </a:t>
            </a:r>
            <a:r>
              <a:rPr lang="de-DE" err="1"/>
              <a:t>of</a:t>
            </a:r>
            <a:r>
              <a:rPr lang="de-DE"/>
              <a:t> </a:t>
            </a:r>
            <a:r>
              <a:rPr lang="de-DE" err="1"/>
              <a:t>skilled</a:t>
            </a:r>
            <a:r>
              <a:rPr lang="de-DE"/>
              <a:t> </a:t>
            </a:r>
            <a:r>
              <a:rPr lang="de-DE" err="1"/>
              <a:t>workers</a:t>
            </a:r>
            <a:r>
              <a:rPr lang="de-DE"/>
              <a:t>)</a:t>
            </a:r>
          </a:p>
        </p:txBody>
      </p:sp>
      <p:sp>
        <p:nvSpPr>
          <p:cNvPr id="4" name="Foliennummernplatzhalter 3"/>
          <p:cNvSpPr>
            <a:spLocks noGrp="1"/>
          </p:cNvSpPr>
          <p:nvPr>
            <p:ph type="sldNum" sz="quarter" idx="5"/>
          </p:nvPr>
        </p:nvSpPr>
        <p:spPr/>
        <p:txBody>
          <a:bodyPr rtlCol="0"/>
          <a:lstStyle/>
          <a:p>
            <a:pPr rtl="0"/>
            <a:fld id="{6DF8F48A-6110-47DA-8521-A1D1FFD22FEF}" type="slidenum">
              <a:rPr lang="de-DE" smtClean="0"/>
              <a:t>13</a:t>
            </a:fld>
            <a:endParaRPr lang="de-DE"/>
          </a:p>
        </p:txBody>
      </p:sp>
    </p:spTree>
    <p:extLst>
      <p:ext uri="{BB962C8B-B14F-4D97-AF65-F5344CB8AC3E}">
        <p14:creationId xmlns:p14="http://schemas.microsoft.com/office/powerpoint/2010/main" val="13189190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a:p>
        </p:txBody>
      </p:sp>
      <p:sp>
        <p:nvSpPr>
          <p:cNvPr id="4" name="Foliennummernplatzhalter 3"/>
          <p:cNvSpPr>
            <a:spLocks noGrp="1"/>
          </p:cNvSpPr>
          <p:nvPr>
            <p:ph type="sldNum" sz="quarter" idx="5"/>
          </p:nvPr>
        </p:nvSpPr>
        <p:spPr/>
        <p:txBody>
          <a:bodyPr/>
          <a:lstStyle/>
          <a:p>
            <a:pPr rtl="0"/>
            <a:fld id="{6DF8F48A-6110-47DA-8521-A1D1FFD22FEF}" type="slidenum">
              <a:rPr lang="de-DE" noProof="0" smtClean="0"/>
              <a:t>14</a:t>
            </a:fld>
            <a:endParaRPr lang="de-DE" noProof="0"/>
          </a:p>
        </p:txBody>
      </p:sp>
    </p:spTree>
    <p:extLst>
      <p:ext uri="{BB962C8B-B14F-4D97-AF65-F5344CB8AC3E}">
        <p14:creationId xmlns:p14="http://schemas.microsoft.com/office/powerpoint/2010/main" val="4573822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a:t>HR: https://www.flaticon.com/free-icon/human-resources_4126442?term=hr&amp;page=1&amp;position=5&amp;origin=search&amp;related_id=4126442</a:t>
            </a:r>
          </a:p>
          <a:p>
            <a:r>
              <a:rPr lang="en-GB"/>
              <a:t>Now hiring: https://www.flaticon.com/free-icon/hiring_10485108?related_id=10485108</a:t>
            </a:r>
          </a:p>
          <a:p>
            <a:r>
              <a:rPr lang="en-GB"/>
              <a:t>Selection 1 of 3: https://www.flaticon.com/free-icon/recruitment_10485035?related_id=10485035</a:t>
            </a:r>
          </a:p>
          <a:p>
            <a:r>
              <a:rPr lang="en-GB"/>
              <a:t>Satisfaction: https://www.flaticon.com/free-icon/best-customer-experience_10936461?related_id=10936461</a:t>
            </a:r>
          </a:p>
          <a:p>
            <a:r>
              <a:rPr lang="en-GB"/>
              <a:t>Check CV: https://www.flaticon.com/free-icon/profile_10485080?related_id=10485080</a:t>
            </a:r>
          </a:p>
          <a:p>
            <a:r>
              <a:rPr lang="en-GB"/>
              <a:t>Man and woman: https://www.flaticon.com/free-icon/recruiting_10488693?term=man+women&amp;page=1&amp;position=20&amp;origin=search&amp;related_id=10488693</a:t>
            </a:r>
          </a:p>
        </p:txBody>
      </p:sp>
      <p:sp>
        <p:nvSpPr>
          <p:cNvPr id="4" name="Foliennummernplatzhalter 3"/>
          <p:cNvSpPr>
            <a:spLocks noGrp="1"/>
          </p:cNvSpPr>
          <p:nvPr>
            <p:ph type="sldNum" sz="quarter" idx="5"/>
          </p:nvPr>
        </p:nvSpPr>
        <p:spPr/>
        <p:txBody>
          <a:bodyPr/>
          <a:lstStyle/>
          <a:p>
            <a:pPr rtl="0"/>
            <a:fld id="{6DF8F48A-6110-47DA-8521-A1D1FFD22FEF}" type="slidenum">
              <a:rPr lang="de-DE" noProof="0" smtClean="0"/>
              <a:t>15</a:t>
            </a:fld>
            <a:endParaRPr lang="de-DE" noProof="0"/>
          </a:p>
        </p:txBody>
      </p:sp>
    </p:spTree>
    <p:extLst>
      <p:ext uri="{BB962C8B-B14F-4D97-AF65-F5344CB8AC3E}">
        <p14:creationId xmlns:p14="http://schemas.microsoft.com/office/powerpoint/2010/main" val="41733288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a:t>Process: https://www.flaticon.com/free-icon/planning_762620?term=process&amp;page=1&amp;position=10&amp;origin=search&amp;related_id=762620</a:t>
            </a:r>
          </a:p>
          <a:p>
            <a:r>
              <a:rPr lang="en-GB"/>
              <a:t>Form: https://www.flaticon.com/free-icon/google-forms_2913988?term=form&amp;page=1&amp;position=17&amp;origin=search&amp;related_id=2913988</a:t>
            </a:r>
          </a:p>
          <a:p>
            <a:r>
              <a:rPr lang="en-GB"/>
              <a:t>Sheet: https://www.flaticon.com/free-icon/google-sheets_2913989?term=sheet&amp;page=1&amp;position=12&amp;origin=search&amp;related_id=2913989</a:t>
            </a:r>
          </a:p>
          <a:p>
            <a:r>
              <a:rPr lang="en-GB"/>
              <a:t>Mail: https://www.flaticon.com/free-icon/email_539232?term=mail&amp;page=1&amp;position=32&amp;origin=search&amp;related_id=539232</a:t>
            </a:r>
          </a:p>
          <a:p>
            <a:r>
              <a:rPr lang="en-GB"/>
              <a:t>Software: https://www.flaticon.com/free-icon/application_5044729?term=application&amp;page=1&amp;position=3&amp;origin=search&amp;related_id=5044729</a:t>
            </a:r>
          </a:p>
          <a:p>
            <a:r>
              <a:rPr lang="en-GB"/>
              <a:t>Folder: https://www.flaticon.com/free-icon/folder_1379905?term=folder&amp;page=1&amp;position=5&amp;origin=search&amp;related_id=1379905</a:t>
            </a:r>
          </a:p>
        </p:txBody>
      </p:sp>
      <p:sp>
        <p:nvSpPr>
          <p:cNvPr id="4" name="Foliennummernplatzhalter 3"/>
          <p:cNvSpPr>
            <a:spLocks noGrp="1"/>
          </p:cNvSpPr>
          <p:nvPr>
            <p:ph type="sldNum" sz="quarter" idx="5"/>
          </p:nvPr>
        </p:nvSpPr>
        <p:spPr/>
        <p:txBody>
          <a:bodyPr/>
          <a:lstStyle/>
          <a:p>
            <a:pPr rtl="0"/>
            <a:fld id="{6DF8F48A-6110-47DA-8521-A1D1FFD22FEF}" type="slidenum">
              <a:rPr lang="de-DE" noProof="0" smtClean="0"/>
              <a:t>16</a:t>
            </a:fld>
            <a:endParaRPr lang="de-DE" noProof="0"/>
          </a:p>
        </p:txBody>
      </p:sp>
    </p:spTree>
    <p:extLst>
      <p:ext uri="{BB962C8B-B14F-4D97-AF65-F5344CB8AC3E}">
        <p14:creationId xmlns:p14="http://schemas.microsoft.com/office/powerpoint/2010/main" val="23837520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rtlCol="0"/>
          <a:lstStyle/>
          <a:p>
            <a:pPr rtl="0"/>
            <a:r>
              <a:rPr lang="de-DE"/>
              <a:t>https://www.facebook.com/TheOther98/photos/d41d8cd9/648347194003950/?paipv=0&amp;eav=Afap0S2a3Iki-CuvuqQ9jyM-itWfXjwYZk2c3j2T1RPtB_E0MjUC9i_FiwzIYtzhSXk&amp;_rdr</a:t>
            </a:r>
          </a:p>
        </p:txBody>
      </p:sp>
      <p:sp>
        <p:nvSpPr>
          <p:cNvPr id="4" name="Foliennummernplatzhalter 3"/>
          <p:cNvSpPr>
            <a:spLocks noGrp="1"/>
          </p:cNvSpPr>
          <p:nvPr>
            <p:ph type="sldNum" sz="quarter" idx="5"/>
          </p:nvPr>
        </p:nvSpPr>
        <p:spPr/>
        <p:txBody>
          <a:bodyPr rtlCol="0"/>
          <a:lstStyle/>
          <a:p>
            <a:pPr rtl="0"/>
            <a:fld id="{6DF8F48A-6110-47DA-8521-A1D1FFD22FEF}" type="slidenum">
              <a:rPr lang="de-DE" smtClean="0"/>
              <a:t>2</a:t>
            </a:fld>
            <a:endParaRPr lang="de-DE"/>
          </a:p>
        </p:txBody>
      </p:sp>
    </p:spTree>
    <p:extLst>
      <p:ext uri="{BB962C8B-B14F-4D97-AF65-F5344CB8AC3E}">
        <p14:creationId xmlns:p14="http://schemas.microsoft.com/office/powerpoint/2010/main" val="19141853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rtlCol="0"/>
          <a:lstStyle/>
          <a:p>
            <a:pPr rtl="0"/>
            <a:r>
              <a:rPr lang="de-DE" err="1"/>
              <a:t>Expalining</a:t>
            </a:r>
            <a:r>
              <a:rPr lang="de-DE"/>
              <a:t> WHY – </a:t>
            </a:r>
            <a:r>
              <a:rPr lang="de-DE" err="1"/>
              <a:t>the</a:t>
            </a:r>
            <a:r>
              <a:rPr lang="de-DE"/>
              <a:t> </a:t>
            </a:r>
            <a:r>
              <a:rPr lang="de-DE" err="1"/>
              <a:t>problem</a:t>
            </a:r>
            <a:r>
              <a:rPr lang="de-DE"/>
              <a:t>/ </a:t>
            </a:r>
            <a:r>
              <a:rPr lang="de-DE" err="1"/>
              <a:t>issues</a:t>
            </a:r>
            <a:r>
              <a:rPr lang="de-DE"/>
              <a:t> in GENERAL (</a:t>
            </a:r>
            <a:r>
              <a:rPr lang="de-DE" err="1"/>
              <a:t>for</a:t>
            </a:r>
            <a:r>
              <a:rPr lang="de-DE"/>
              <a:t> </a:t>
            </a:r>
            <a:r>
              <a:rPr lang="de-DE" err="1"/>
              <a:t>everyone</a:t>
            </a:r>
            <a:r>
              <a:rPr lang="de-DE"/>
              <a:t> and </a:t>
            </a:r>
            <a:r>
              <a:rPr lang="de-DE" err="1"/>
              <a:t>each</a:t>
            </a:r>
            <a:r>
              <a:rPr lang="de-DE"/>
              <a:t> </a:t>
            </a:r>
            <a:r>
              <a:rPr lang="de-DE" err="1"/>
              <a:t>company</a:t>
            </a:r>
            <a:r>
              <a:rPr lang="de-DE"/>
              <a:t>)</a:t>
            </a:r>
          </a:p>
          <a:p>
            <a:pPr rtl="0"/>
            <a:endParaRPr lang="de-DE"/>
          </a:p>
          <a:p>
            <a:pPr rtl="0"/>
            <a:r>
              <a:rPr lang="de-DE"/>
              <a:t>https://www.pwc.com/us/en/services/consulting/business-transformation/library/hr-recruiting.html</a:t>
            </a:r>
          </a:p>
        </p:txBody>
      </p:sp>
      <p:sp>
        <p:nvSpPr>
          <p:cNvPr id="4" name="Foliennummernplatzhalter 3"/>
          <p:cNvSpPr>
            <a:spLocks noGrp="1"/>
          </p:cNvSpPr>
          <p:nvPr>
            <p:ph type="sldNum" sz="quarter" idx="5"/>
          </p:nvPr>
        </p:nvSpPr>
        <p:spPr/>
        <p:txBody>
          <a:bodyPr rtlCol="0"/>
          <a:lstStyle/>
          <a:p>
            <a:pPr rtl="0"/>
            <a:fld id="{6DF8F48A-6110-47DA-8521-A1D1FFD22FEF}" type="slidenum">
              <a:rPr lang="de-DE" smtClean="0"/>
              <a:t>3</a:t>
            </a:fld>
            <a:endParaRPr lang="de-DE"/>
          </a:p>
        </p:txBody>
      </p:sp>
    </p:spTree>
    <p:extLst>
      <p:ext uri="{BB962C8B-B14F-4D97-AF65-F5344CB8AC3E}">
        <p14:creationId xmlns:p14="http://schemas.microsoft.com/office/powerpoint/2010/main" val="33283093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rtlCol="0"/>
          <a:lstStyle/>
          <a:p>
            <a:pPr marL="0" lvl="0" indent="0" rtl="0">
              <a:buFontTx/>
              <a:buNone/>
            </a:pPr>
            <a:endParaRPr lang="de-DE" sz="1200"/>
          </a:p>
        </p:txBody>
      </p:sp>
      <p:sp>
        <p:nvSpPr>
          <p:cNvPr id="4" name="Foliennummernplatzhalter 3"/>
          <p:cNvSpPr>
            <a:spLocks noGrp="1"/>
          </p:cNvSpPr>
          <p:nvPr>
            <p:ph type="sldNum" sz="quarter" idx="5"/>
          </p:nvPr>
        </p:nvSpPr>
        <p:spPr/>
        <p:txBody>
          <a:bodyPr rtlCol="0"/>
          <a:lstStyle/>
          <a:p>
            <a:pPr rtl="0"/>
            <a:fld id="{6DF8F48A-6110-47DA-8521-A1D1FFD22FEF}" type="slidenum">
              <a:rPr lang="de-DE" smtClean="0"/>
              <a:t>4</a:t>
            </a:fld>
            <a:endParaRPr lang="de-DE"/>
          </a:p>
        </p:txBody>
      </p:sp>
    </p:spTree>
    <p:extLst>
      <p:ext uri="{BB962C8B-B14F-4D97-AF65-F5344CB8AC3E}">
        <p14:creationId xmlns:p14="http://schemas.microsoft.com/office/powerpoint/2010/main" val="41141352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rtlCol="0"/>
          <a:lstStyle/>
          <a:p>
            <a:pPr rtl="0"/>
            <a:endParaRPr lang="de-DE"/>
          </a:p>
        </p:txBody>
      </p:sp>
      <p:sp>
        <p:nvSpPr>
          <p:cNvPr id="4" name="Foliennummernplatzhalter 3"/>
          <p:cNvSpPr>
            <a:spLocks noGrp="1"/>
          </p:cNvSpPr>
          <p:nvPr>
            <p:ph type="sldNum" sz="quarter" idx="5"/>
          </p:nvPr>
        </p:nvSpPr>
        <p:spPr/>
        <p:txBody>
          <a:bodyPr rtlCol="0"/>
          <a:lstStyle/>
          <a:p>
            <a:pPr rtl="0"/>
            <a:fld id="{6DF8F48A-6110-47DA-8521-A1D1FFD22FEF}" type="slidenum">
              <a:rPr lang="de-DE" smtClean="0"/>
              <a:t>5</a:t>
            </a:fld>
            <a:endParaRPr lang="de-DE"/>
          </a:p>
        </p:txBody>
      </p:sp>
    </p:spTree>
    <p:extLst>
      <p:ext uri="{BB962C8B-B14F-4D97-AF65-F5344CB8AC3E}">
        <p14:creationId xmlns:p14="http://schemas.microsoft.com/office/powerpoint/2010/main" val="20807047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rtlCol="0"/>
          <a:lstStyle/>
          <a:p>
            <a:pPr marL="0" lvl="0" indent="0" rtl="0">
              <a:buFontTx/>
              <a:buNone/>
            </a:pPr>
            <a:r>
              <a:rPr lang="de-DE" sz="1200"/>
              <a:t>Not end </a:t>
            </a:r>
            <a:r>
              <a:rPr lang="de-DE" sz="1200" err="1"/>
              <a:t>point</a:t>
            </a:r>
            <a:r>
              <a:rPr lang="de-DE" sz="1200"/>
              <a:t>, </a:t>
            </a:r>
            <a:r>
              <a:rPr lang="de-DE" sz="1200" err="1"/>
              <a:t>it</a:t>
            </a:r>
            <a:r>
              <a:rPr lang="de-DE" sz="1200"/>
              <a:t> </a:t>
            </a:r>
            <a:r>
              <a:rPr lang="de-DE" sz="1200" err="1"/>
              <a:t>is</a:t>
            </a:r>
            <a:r>
              <a:rPr lang="de-DE" sz="1200"/>
              <a:t> </a:t>
            </a:r>
            <a:r>
              <a:rPr lang="de-DE" sz="1200" err="1"/>
              <a:t>the</a:t>
            </a:r>
            <a:r>
              <a:rPr lang="de-DE" sz="1200"/>
              <a:t> </a:t>
            </a:r>
            <a:r>
              <a:rPr lang="de-DE" sz="1200" err="1"/>
              <a:t>current</a:t>
            </a:r>
            <a:r>
              <a:rPr lang="de-DE" sz="1200"/>
              <a:t> </a:t>
            </a:r>
            <a:r>
              <a:rPr lang="de-DE" sz="1200" err="1"/>
              <a:t>state</a:t>
            </a:r>
            <a:endParaRPr lang="de-DE" sz="1200"/>
          </a:p>
        </p:txBody>
      </p:sp>
      <p:sp>
        <p:nvSpPr>
          <p:cNvPr id="4" name="Foliennummernplatzhalter 3"/>
          <p:cNvSpPr>
            <a:spLocks noGrp="1"/>
          </p:cNvSpPr>
          <p:nvPr>
            <p:ph type="sldNum" sz="quarter" idx="5"/>
          </p:nvPr>
        </p:nvSpPr>
        <p:spPr/>
        <p:txBody>
          <a:bodyPr rtlCol="0"/>
          <a:lstStyle/>
          <a:p>
            <a:pPr rtl="0"/>
            <a:fld id="{6DF8F48A-6110-47DA-8521-A1D1FFD22FEF}" type="slidenum">
              <a:rPr lang="de-DE" smtClean="0"/>
              <a:t>6</a:t>
            </a:fld>
            <a:endParaRPr lang="de-DE"/>
          </a:p>
        </p:txBody>
      </p:sp>
    </p:spTree>
    <p:extLst>
      <p:ext uri="{BB962C8B-B14F-4D97-AF65-F5344CB8AC3E}">
        <p14:creationId xmlns:p14="http://schemas.microsoft.com/office/powerpoint/2010/main" val="6473057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rtlCol="0"/>
          <a:lstStyle/>
          <a:p>
            <a:pPr marL="0" lvl="0" indent="0" rtl="0">
              <a:buFontTx/>
              <a:buNone/>
            </a:pPr>
            <a:r>
              <a:rPr lang="de-DE" sz="1200"/>
              <a:t>Not end </a:t>
            </a:r>
            <a:r>
              <a:rPr lang="de-DE" sz="1200" err="1"/>
              <a:t>point</a:t>
            </a:r>
            <a:r>
              <a:rPr lang="de-DE" sz="1200"/>
              <a:t>, </a:t>
            </a:r>
            <a:r>
              <a:rPr lang="de-DE" sz="1200" err="1"/>
              <a:t>it</a:t>
            </a:r>
            <a:r>
              <a:rPr lang="de-DE" sz="1200"/>
              <a:t> </a:t>
            </a:r>
            <a:r>
              <a:rPr lang="de-DE" sz="1200" err="1"/>
              <a:t>is</a:t>
            </a:r>
            <a:r>
              <a:rPr lang="de-DE" sz="1200"/>
              <a:t> </a:t>
            </a:r>
            <a:r>
              <a:rPr lang="de-DE" sz="1200" err="1"/>
              <a:t>the</a:t>
            </a:r>
            <a:r>
              <a:rPr lang="de-DE" sz="1200"/>
              <a:t> </a:t>
            </a:r>
            <a:r>
              <a:rPr lang="de-DE" sz="1200" err="1"/>
              <a:t>current</a:t>
            </a:r>
            <a:r>
              <a:rPr lang="de-DE" sz="1200"/>
              <a:t> </a:t>
            </a:r>
            <a:r>
              <a:rPr lang="de-DE" sz="1200" err="1"/>
              <a:t>state</a:t>
            </a:r>
            <a:endParaRPr lang="de-DE" sz="1200"/>
          </a:p>
        </p:txBody>
      </p:sp>
      <p:sp>
        <p:nvSpPr>
          <p:cNvPr id="4" name="Foliennummernplatzhalter 3"/>
          <p:cNvSpPr>
            <a:spLocks noGrp="1"/>
          </p:cNvSpPr>
          <p:nvPr>
            <p:ph type="sldNum" sz="quarter" idx="5"/>
          </p:nvPr>
        </p:nvSpPr>
        <p:spPr/>
        <p:txBody>
          <a:bodyPr rtlCol="0"/>
          <a:lstStyle/>
          <a:p>
            <a:pPr rtl="0"/>
            <a:fld id="{6DF8F48A-6110-47DA-8521-A1D1FFD22FEF}" type="slidenum">
              <a:rPr lang="de-DE" smtClean="0"/>
              <a:t>7</a:t>
            </a:fld>
            <a:endParaRPr lang="de-DE"/>
          </a:p>
        </p:txBody>
      </p:sp>
    </p:spTree>
    <p:extLst>
      <p:ext uri="{BB962C8B-B14F-4D97-AF65-F5344CB8AC3E}">
        <p14:creationId xmlns:p14="http://schemas.microsoft.com/office/powerpoint/2010/main" val="25385048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rtlCol="0"/>
          <a:lstStyle/>
          <a:p>
            <a:pPr rtl="0"/>
            <a:r>
              <a:rPr lang="de-DE"/>
              <a:t>HOW</a:t>
            </a:r>
          </a:p>
          <a:p>
            <a:pPr rtl="0"/>
            <a:r>
              <a:rPr lang="de-DE"/>
              <a:t>Highlight </a:t>
            </a:r>
            <a:r>
              <a:rPr lang="de-DE" err="1"/>
              <a:t>some</a:t>
            </a:r>
            <a:r>
              <a:rPr lang="de-DE"/>
              <a:t> </a:t>
            </a:r>
            <a:r>
              <a:rPr lang="de-DE" err="1"/>
              <a:t>extraordinary</a:t>
            </a:r>
            <a:r>
              <a:rPr lang="de-DE"/>
              <a:t> </a:t>
            </a:r>
            <a:r>
              <a:rPr lang="de-DE" err="1"/>
              <a:t>points</a:t>
            </a:r>
            <a:endParaRPr lang="de-DE"/>
          </a:p>
        </p:txBody>
      </p:sp>
      <p:sp>
        <p:nvSpPr>
          <p:cNvPr id="4" name="Foliennummernplatzhalter 3"/>
          <p:cNvSpPr>
            <a:spLocks noGrp="1"/>
          </p:cNvSpPr>
          <p:nvPr>
            <p:ph type="sldNum" sz="quarter" idx="5"/>
          </p:nvPr>
        </p:nvSpPr>
        <p:spPr/>
        <p:txBody>
          <a:bodyPr rtlCol="0"/>
          <a:lstStyle/>
          <a:p>
            <a:pPr rtl="0"/>
            <a:fld id="{6DF8F48A-6110-47DA-8521-A1D1FFD22FEF}" type="slidenum">
              <a:rPr lang="de-DE" smtClean="0"/>
              <a:t>8</a:t>
            </a:fld>
            <a:endParaRPr lang="de-DE"/>
          </a:p>
        </p:txBody>
      </p:sp>
    </p:spTree>
    <p:extLst>
      <p:ext uri="{BB962C8B-B14F-4D97-AF65-F5344CB8AC3E}">
        <p14:creationId xmlns:p14="http://schemas.microsoft.com/office/powerpoint/2010/main" val="12254333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rtlCol="0"/>
          <a:lstStyle/>
          <a:p>
            <a:pPr rtl="0"/>
            <a:r>
              <a:rPr lang="de-DE" dirty="0"/>
              <a:t>Automation:</a:t>
            </a:r>
          </a:p>
          <a:p>
            <a:pPr rtl="0"/>
            <a:endParaRPr lang="de-DE" dirty="0"/>
          </a:p>
          <a:p>
            <a:pPr marL="171450" indent="-171450" rtl="0">
              <a:buFontTx/>
              <a:buChar char="-"/>
            </a:pPr>
            <a:r>
              <a:rPr lang="de-DE" dirty="0" err="1"/>
              <a:t>Creats</a:t>
            </a:r>
            <a:r>
              <a:rPr lang="de-DE" dirty="0"/>
              <a:t> all </a:t>
            </a:r>
            <a:r>
              <a:rPr lang="de-DE" dirty="0" err="1"/>
              <a:t>needed</a:t>
            </a:r>
            <a:r>
              <a:rPr lang="de-DE" dirty="0"/>
              <a:t> </a:t>
            </a:r>
            <a:r>
              <a:rPr lang="de-DE" dirty="0" err="1"/>
              <a:t>documents</a:t>
            </a:r>
            <a:r>
              <a:rPr lang="de-DE" dirty="0"/>
              <a:t> and </a:t>
            </a:r>
            <a:r>
              <a:rPr lang="de-DE" dirty="0" err="1"/>
              <a:t>organizes</a:t>
            </a:r>
            <a:r>
              <a:rPr lang="de-DE" dirty="0"/>
              <a:t> </a:t>
            </a:r>
            <a:r>
              <a:rPr lang="de-DE" dirty="0" err="1"/>
              <a:t>them</a:t>
            </a:r>
            <a:endParaRPr lang="de-DE" dirty="0"/>
          </a:p>
          <a:p>
            <a:pPr marL="628650" lvl="1" indent="-171450" rtl="0">
              <a:buFontTx/>
              <a:buChar char="-"/>
            </a:pPr>
            <a:r>
              <a:rPr lang="de-DE" dirty="0"/>
              <a:t>Fast, easy, reliable and high </a:t>
            </a:r>
            <a:r>
              <a:rPr lang="de-DE" dirty="0" err="1"/>
              <a:t>quality</a:t>
            </a:r>
            <a:endParaRPr lang="de-DE" dirty="0"/>
          </a:p>
          <a:p>
            <a:pPr marL="171450" indent="-171450" rtl="0">
              <a:buFontTx/>
              <a:buChar char="-"/>
            </a:pPr>
            <a:r>
              <a:rPr lang="de-DE" dirty="0"/>
              <a:t>I </a:t>
            </a:r>
            <a:r>
              <a:rPr lang="de-DE" dirty="0" err="1"/>
              <a:t>keep</a:t>
            </a:r>
            <a:r>
              <a:rPr lang="de-DE" dirty="0"/>
              <a:t> </a:t>
            </a:r>
            <a:r>
              <a:rPr lang="de-DE" dirty="0" err="1"/>
              <a:t>controll</a:t>
            </a:r>
            <a:r>
              <a:rPr lang="de-DE" dirty="0"/>
              <a:t> </a:t>
            </a:r>
            <a:r>
              <a:rPr lang="de-DE" dirty="0" err="1"/>
              <a:t>over</a:t>
            </a:r>
            <a:r>
              <a:rPr lang="de-DE" dirty="0"/>
              <a:t> </a:t>
            </a:r>
            <a:r>
              <a:rPr lang="de-DE" dirty="0" err="1"/>
              <a:t>key</a:t>
            </a:r>
            <a:r>
              <a:rPr lang="de-DE" dirty="0"/>
              <a:t> </a:t>
            </a:r>
            <a:r>
              <a:rPr lang="de-DE" dirty="0" err="1"/>
              <a:t>Steps</a:t>
            </a:r>
            <a:r>
              <a:rPr lang="de-DE" dirty="0"/>
              <a:t> </a:t>
            </a:r>
          </a:p>
          <a:p>
            <a:pPr marL="171450" indent="-171450" rtl="0">
              <a:buFontTx/>
              <a:buChar char="-"/>
            </a:pPr>
            <a:endParaRPr lang="de-DE" dirty="0"/>
          </a:p>
          <a:p>
            <a:pPr marL="0" indent="0" rtl="0">
              <a:buFontTx/>
              <a:buNone/>
            </a:pPr>
            <a:r>
              <a:rPr lang="de-DE" dirty="0"/>
              <a:t>AI</a:t>
            </a:r>
          </a:p>
          <a:p>
            <a:pPr marL="0" indent="0" rtl="0">
              <a:buFontTx/>
              <a:buNone/>
            </a:pPr>
            <a:endParaRPr lang="de-DE" dirty="0"/>
          </a:p>
          <a:p>
            <a:pPr marL="0" indent="0" rtl="0">
              <a:buFontTx/>
              <a:buNone/>
            </a:pPr>
            <a:r>
              <a:rPr lang="de-DE" dirty="0"/>
              <a:t>Quick </a:t>
            </a:r>
            <a:r>
              <a:rPr lang="de-DE" dirty="0" err="1"/>
              <a:t>option</a:t>
            </a:r>
            <a:r>
              <a:rPr lang="de-DE" dirty="0"/>
              <a:t> to check for </a:t>
            </a:r>
            <a:r>
              <a:rPr lang="de-DE" dirty="0" err="1"/>
              <a:t>intresting</a:t>
            </a:r>
            <a:r>
              <a:rPr lang="de-DE" dirty="0"/>
              <a:t> </a:t>
            </a:r>
            <a:r>
              <a:rPr lang="de-DE" dirty="0" err="1"/>
              <a:t>candidats</a:t>
            </a:r>
            <a:r>
              <a:rPr lang="de-DE" dirty="0"/>
              <a:t> </a:t>
            </a:r>
            <a:r>
              <a:rPr lang="de-DE" dirty="0" err="1"/>
              <a:t>before</a:t>
            </a:r>
            <a:r>
              <a:rPr lang="de-DE" dirty="0"/>
              <a:t> I check CV</a:t>
            </a:r>
          </a:p>
        </p:txBody>
      </p:sp>
      <p:sp>
        <p:nvSpPr>
          <p:cNvPr id="4" name="Foliennummernplatzhalter 3"/>
          <p:cNvSpPr>
            <a:spLocks noGrp="1"/>
          </p:cNvSpPr>
          <p:nvPr>
            <p:ph type="sldNum" sz="quarter" idx="5"/>
          </p:nvPr>
        </p:nvSpPr>
        <p:spPr/>
        <p:txBody>
          <a:bodyPr rtlCol="0"/>
          <a:lstStyle/>
          <a:p>
            <a:pPr rtl="0"/>
            <a:fld id="{6DF8F48A-6110-47DA-8521-A1D1FFD22FEF}" type="slidenum">
              <a:rPr lang="de-DE" smtClean="0"/>
              <a:t>9</a:t>
            </a:fld>
            <a:endParaRPr lang="de-DE"/>
          </a:p>
        </p:txBody>
      </p:sp>
    </p:spTree>
    <p:extLst>
      <p:ext uri="{BB962C8B-B14F-4D97-AF65-F5344CB8AC3E}">
        <p14:creationId xmlns:p14="http://schemas.microsoft.com/office/powerpoint/2010/main" val="1526579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DB0BBB5-FEB0-47AD-A01D-A9D3462038F2}"/>
              </a:ext>
            </a:extLst>
          </p:cNvPr>
          <p:cNvSpPr>
            <a:spLocks noGrp="1"/>
          </p:cNvSpPr>
          <p:nvPr>
            <p:ph type="ctrTitle"/>
          </p:nvPr>
        </p:nvSpPr>
        <p:spPr>
          <a:xfrm>
            <a:off x="1524000" y="1122363"/>
            <a:ext cx="9144000" cy="2387600"/>
          </a:xfrm>
        </p:spPr>
        <p:txBody>
          <a:bodyPr rtlCol="0" anchor="b"/>
          <a:lstStyle>
            <a:lvl1pPr algn="ctr">
              <a:defRPr sz="6000"/>
            </a:lvl1pPr>
          </a:lstStyle>
          <a:p>
            <a:pPr rtl="0"/>
            <a:r>
              <a:rPr lang="de-DE" noProof="0"/>
              <a:t>Mastertitelformat bearbeiten</a:t>
            </a:r>
          </a:p>
        </p:txBody>
      </p:sp>
      <p:sp>
        <p:nvSpPr>
          <p:cNvPr id="3" name="Untertitel 2">
            <a:extLst>
              <a:ext uri="{FF2B5EF4-FFF2-40B4-BE49-F238E27FC236}">
                <a16:creationId xmlns:a16="http://schemas.microsoft.com/office/drawing/2014/main" id="{58207C41-C17D-4E84-B9CC-CA142B94C10D}"/>
              </a:ext>
            </a:extLst>
          </p:cNvPr>
          <p:cNvSpPr>
            <a:spLocks noGrp="1"/>
          </p:cNvSpPr>
          <p:nvPr>
            <p:ph type="subTitle" idx="1"/>
          </p:nvPr>
        </p:nvSpPr>
        <p:spPr>
          <a:xfrm>
            <a:off x="1524000" y="3602038"/>
            <a:ext cx="9144000" cy="1655762"/>
          </a:xfrm>
        </p:spPr>
        <p:txBody>
          <a:bodyPr rtlCol="0"/>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de-DE" noProof="0"/>
              <a:t>Master-Untertitelformat bearbeiten</a:t>
            </a:r>
          </a:p>
        </p:txBody>
      </p:sp>
      <p:sp>
        <p:nvSpPr>
          <p:cNvPr id="4" name="Datumsplatzhalter 3">
            <a:extLst>
              <a:ext uri="{FF2B5EF4-FFF2-40B4-BE49-F238E27FC236}">
                <a16:creationId xmlns:a16="http://schemas.microsoft.com/office/drawing/2014/main" id="{7245F25D-6082-47DE-9B2C-675944DD1812}"/>
              </a:ext>
            </a:extLst>
          </p:cNvPr>
          <p:cNvSpPr>
            <a:spLocks noGrp="1"/>
          </p:cNvSpPr>
          <p:nvPr>
            <p:ph type="dt" sz="half" idx="10"/>
          </p:nvPr>
        </p:nvSpPr>
        <p:spPr/>
        <p:txBody>
          <a:bodyPr rtlCol="0"/>
          <a:lstStyle/>
          <a:p>
            <a:pPr rtl="0"/>
            <a:fld id="{A8AD663A-81F6-43DD-AF78-916A915EA437}" type="datetime1">
              <a:rPr lang="de-DE" noProof="0" smtClean="0"/>
              <a:t>08.06.2023</a:t>
            </a:fld>
            <a:endParaRPr lang="de-DE" noProof="0"/>
          </a:p>
        </p:txBody>
      </p:sp>
      <p:sp>
        <p:nvSpPr>
          <p:cNvPr id="5" name="Fußzeilenplatzhalter 4">
            <a:extLst>
              <a:ext uri="{FF2B5EF4-FFF2-40B4-BE49-F238E27FC236}">
                <a16:creationId xmlns:a16="http://schemas.microsoft.com/office/drawing/2014/main" id="{5E24B0FF-3B25-4E5C-A0A7-4E1636362153}"/>
              </a:ext>
            </a:extLst>
          </p:cNvPr>
          <p:cNvSpPr>
            <a:spLocks noGrp="1"/>
          </p:cNvSpPr>
          <p:nvPr>
            <p:ph type="ftr" sz="quarter" idx="11"/>
          </p:nvPr>
        </p:nvSpPr>
        <p:spPr/>
        <p:txBody>
          <a:bodyPr rtlCol="0"/>
          <a:lstStyle/>
          <a:p>
            <a:pPr rtl="0"/>
            <a:endParaRPr lang="de-DE" noProof="0"/>
          </a:p>
        </p:txBody>
      </p:sp>
      <p:sp>
        <p:nvSpPr>
          <p:cNvPr id="6" name="Foliennummernplatzhalter 5">
            <a:extLst>
              <a:ext uri="{FF2B5EF4-FFF2-40B4-BE49-F238E27FC236}">
                <a16:creationId xmlns:a16="http://schemas.microsoft.com/office/drawing/2014/main" id="{09377007-1A01-499B-ACAD-C9F9C20B76F8}"/>
              </a:ext>
            </a:extLst>
          </p:cNvPr>
          <p:cNvSpPr>
            <a:spLocks noGrp="1"/>
          </p:cNvSpPr>
          <p:nvPr>
            <p:ph type="sldNum" sz="quarter" idx="12"/>
          </p:nvPr>
        </p:nvSpPr>
        <p:spPr/>
        <p:txBody>
          <a:bodyPr rtlCol="0"/>
          <a:lstStyle/>
          <a:p>
            <a:pPr rtl="0"/>
            <a:fld id="{ED6580AB-5C3C-4B4F-8E2A-8B7A0A8CE695}" type="slidenum">
              <a:rPr lang="de-DE" noProof="0" smtClean="0"/>
              <a:t>‹Nr.›</a:t>
            </a:fld>
            <a:endParaRPr lang="de-DE" noProof="0"/>
          </a:p>
        </p:txBody>
      </p:sp>
    </p:spTree>
    <p:extLst>
      <p:ext uri="{BB962C8B-B14F-4D97-AF65-F5344CB8AC3E}">
        <p14:creationId xmlns:p14="http://schemas.microsoft.com/office/powerpoint/2010/main" val="11699625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2081C24-32F4-4208-B651-CDCBFCD0312A}"/>
              </a:ext>
            </a:extLst>
          </p:cNvPr>
          <p:cNvSpPr>
            <a:spLocks noGrp="1"/>
          </p:cNvSpPr>
          <p:nvPr>
            <p:ph type="title"/>
          </p:nvPr>
        </p:nvSpPr>
        <p:spPr/>
        <p:txBody>
          <a:bodyPr rtlCol="0"/>
          <a:lstStyle/>
          <a:p>
            <a:pPr rtl="0"/>
            <a:r>
              <a:rPr lang="de-DE" noProof="0"/>
              <a:t>Mastertitelformat bearbeiten</a:t>
            </a:r>
          </a:p>
        </p:txBody>
      </p:sp>
      <p:sp>
        <p:nvSpPr>
          <p:cNvPr id="3" name="Vertikaler Textplatzhalter 2">
            <a:extLst>
              <a:ext uri="{FF2B5EF4-FFF2-40B4-BE49-F238E27FC236}">
                <a16:creationId xmlns:a16="http://schemas.microsoft.com/office/drawing/2014/main" id="{48B74779-B577-461F-A409-71F6A5A11A01}"/>
              </a:ext>
            </a:extLst>
          </p:cNvPr>
          <p:cNvSpPr>
            <a:spLocks noGrp="1"/>
          </p:cNvSpPr>
          <p:nvPr>
            <p:ph type="body" orient="vert" idx="1"/>
          </p:nvPr>
        </p:nvSpPr>
        <p:spPr/>
        <p:txBody>
          <a:bodyPr vert="eaVert" rtlCol="0"/>
          <a:lstStyle/>
          <a:p>
            <a:pPr lvl="0" rtl="0"/>
            <a:r>
              <a:rPr lang="de-DE" noProof="0"/>
              <a:t>Mastertextformat bearbeiten</a:t>
            </a:r>
          </a:p>
          <a:p>
            <a:pPr lvl="1" rtl="0"/>
            <a:r>
              <a:rPr lang="de-DE" noProof="0"/>
              <a:t>Zweite Ebene</a:t>
            </a:r>
          </a:p>
          <a:p>
            <a:pPr lvl="2" rtl="0"/>
            <a:r>
              <a:rPr lang="de-DE" noProof="0"/>
              <a:t>Dritte Ebene</a:t>
            </a:r>
          </a:p>
          <a:p>
            <a:pPr lvl="3" rtl="0"/>
            <a:r>
              <a:rPr lang="de-DE" noProof="0"/>
              <a:t>Vierte Ebene</a:t>
            </a:r>
          </a:p>
          <a:p>
            <a:pPr lvl="4" rtl="0"/>
            <a:r>
              <a:rPr lang="de-DE" noProof="0"/>
              <a:t>Fünfte Ebene</a:t>
            </a:r>
          </a:p>
        </p:txBody>
      </p:sp>
      <p:sp>
        <p:nvSpPr>
          <p:cNvPr id="4" name="Datumsplatzhalter 3">
            <a:extLst>
              <a:ext uri="{FF2B5EF4-FFF2-40B4-BE49-F238E27FC236}">
                <a16:creationId xmlns:a16="http://schemas.microsoft.com/office/drawing/2014/main" id="{89B044BD-4FA0-432C-95D7-517D2DE8C4B6}"/>
              </a:ext>
            </a:extLst>
          </p:cNvPr>
          <p:cNvSpPr>
            <a:spLocks noGrp="1"/>
          </p:cNvSpPr>
          <p:nvPr>
            <p:ph type="dt" sz="half" idx="10"/>
          </p:nvPr>
        </p:nvSpPr>
        <p:spPr/>
        <p:txBody>
          <a:bodyPr rtlCol="0"/>
          <a:lstStyle/>
          <a:p>
            <a:pPr rtl="0"/>
            <a:fld id="{F305E3F6-6200-4ADD-9932-8C86069CDCD7}" type="datetime1">
              <a:rPr lang="de-DE" noProof="0" smtClean="0"/>
              <a:t>08.06.2023</a:t>
            </a:fld>
            <a:endParaRPr lang="de-DE" noProof="0"/>
          </a:p>
        </p:txBody>
      </p:sp>
      <p:sp>
        <p:nvSpPr>
          <p:cNvPr id="5" name="Fußzeilenplatzhalter 4">
            <a:extLst>
              <a:ext uri="{FF2B5EF4-FFF2-40B4-BE49-F238E27FC236}">
                <a16:creationId xmlns:a16="http://schemas.microsoft.com/office/drawing/2014/main" id="{AD17F283-FE61-4C9A-9E39-74D429C582C2}"/>
              </a:ext>
            </a:extLst>
          </p:cNvPr>
          <p:cNvSpPr>
            <a:spLocks noGrp="1"/>
          </p:cNvSpPr>
          <p:nvPr>
            <p:ph type="ftr" sz="quarter" idx="11"/>
          </p:nvPr>
        </p:nvSpPr>
        <p:spPr/>
        <p:txBody>
          <a:bodyPr rtlCol="0"/>
          <a:lstStyle/>
          <a:p>
            <a:pPr rtl="0"/>
            <a:endParaRPr lang="de-DE" noProof="0"/>
          </a:p>
        </p:txBody>
      </p:sp>
      <p:sp>
        <p:nvSpPr>
          <p:cNvPr id="6" name="Foliennummernplatzhalter 5">
            <a:extLst>
              <a:ext uri="{FF2B5EF4-FFF2-40B4-BE49-F238E27FC236}">
                <a16:creationId xmlns:a16="http://schemas.microsoft.com/office/drawing/2014/main" id="{69F9B807-6FE9-4E47-846B-BCB39B7AE2D5}"/>
              </a:ext>
            </a:extLst>
          </p:cNvPr>
          <p:cNvSpPr>
            <a:spLocks noGrp="1"/>
          </p:cNvSpPr>
          <p:nvPr>
            <p:ph type="sldNum" sz="quarter" idx="12"/>
          </p:nvPr>
        </p:nvSpPr>
        <p:spPr/>
        <p:txBody>
          <a:bodyPr rtlCol="0"/>
          <a:lstStyle/>
          <a:p>
            <a:pPr rtl="0"/>
            <a:fld id="{ED6580AB-5C3C-4B4F-8E2A-8B7A0A8CE695}" type="slidenum">
              <a:rPr lang="de-DE" noProof="0" smtClean="0"/>
              <a:t>‹Nr.›</a:t>
            </a:fld>
            <a:endParaRPr lang="de-DE" noProof="0"/>
          </a:p>
        </p:txBody>
      </p:sp>
    </p:spTree>
    <p:extLst>
      <p:ext uri="{BB962C8B-B14F-4D97-AF65-F5344CB8AC3E}">
        <p14:creationId xmlns:p14="http://schemas.microsoft.com/office/powerpoint/2010/main" val="31039855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a:extLst>
              <a:ext uri="{FF2B5EF4-FFF2-40B4-BE49-F238E27FC236}">
                <a16:creationId xmlns:a16="http://schemas.microsoft.com/office/drawing/2014/main" id="{D42594DD-FFD4-4AA9-BCDA-0BA87C146391}"/>
              </a:ext>
            </a:extLst>
          </p:cNvPr>
          <p:cNvSpPr>
            <a:spLocks noGrp="1"/>
          </p:cNvSpPr>
          <p:nvPr>
            <p:ph type="title" orient="vert"/>
          </p:nvPr>
        </p:nvSpPr>
        <p:spPr>
          <a:xfrm>
            <a:off x="8724900" y="365125"/>
            <a:ext cx="2628900" cy="5811838"/>
          </a:xfrm>
        </p:spPr>
        <p:txBody>
          <a:bodyPr vert="eaVert" rtlCol="0"/>
          <a:lstStyle/>
          <a:p>
            <a:pPr rtl="0"/>
            <a:r>
              <a:rPr lang="de-DE" noProof="0"/>
              <a:t>Mastertitelformat bearbeiten</a:t>
            </a:r>
          </a:p>
        </p:txBody>
      </p:sp>
      <p:sp>
        <p:nvSpPr>
          <p:cNvPr id="3" name="Vertikaler Textplatzhalter 2">
            <a:extLst>
              <a:ext uri="{FF2B5EF4-FFF2-40B4-BE49-F238E27FC236}">
                <a16:creationId xmlns:a16="http://schemas.microsoft.com/office/drawing/2014/main" id="{B79C2B6E-24EB-42CE-8B4D-3178D08C7EB8}"/>
              </a:ext>
            </a:extLst>
          </p:cNvPr>
          <p:cNvSpPr>
            <a:spLocks noGrp="1"/>
          </p:cNvSpPr>
          <p:nvPr>
            <p:ph type="body" orient="vert" idx="1"/>
          </p:nvPr>
        </p:nvSpPr>
        <p:spPr>
          <a:xfrm>
            <a:off x="838200" y="365125"/>
            <a:ext cx="7734300" cy="5811838"/>
          </a:xfrm>
        </p:spPr>
        <p:txBody>
          <a:bodyPr vert="eaVert" rtlCol="0"/>
          <a:lstStyle/>
          <a:p>
            <a:pPr lvl="0" rtl="0"/>
            <a:r>
              <a:rPr lang="de-DE" noProof="0"/>
              <a:t>Mastertextformat bearbeiten</a:t>
            </a:r>
          </a:p>
          <a:p>
            <a:pPr lvl="1" rtl="0"/>
            <a:r>
              <a:rPr lang="de-DE" noProof="0"/>
              <a:t>Zweite Ebene</a:t>
            </a:r>
          </a:p>
          <a:p>
            <a:pPr lvl="2" rtl="0"/>
            <a:r>
              <a:rPr lang="de-DE" noProof="0"/>
              <a:t>Dritte Ebene</a:t>
            </a:r>
          </a:p>
          <a:p>
            <a:pPr lvl="3" rtl="0"/>
            <a:r>
              <a:rPr lang="de-DE" noProof="0"/>
              <a:t>Vierte Ebene</a:t>
            </a:r>
          </a:p>
          <a:p>
            <a:pPr lvl="4" rtl="0"/>
            <a:r>
              <a:rPr lang="de-DE" noProof="0"/>
              <a:t>Fünfte Ebene</a:t>
            </a:r>
          </a:p>
        </p:txBody>
      </p:sp>
      <p:sp>
        <p:nvSpPr>
          <p:cNvPr id="4" name="Datumsplatzhalter 3">
            <a:extLst>
              <a:ext uri="{FF2B5EF4-FFF2-40B4-BE49-F238E27FC236}">
                <a16:creationId xmlns:a16="http://schemas.microsoft.com/office/drawing/2014/main" id="{34C92C56-63F3-4246-AAEE-2FBC89E80248}"/>
              </a:ext>
            </a:extLst>
          </p:cNvPr>
          <p:cNvSpPr>
            <a:spLocks noGrp="1"/>
          </p:cNvSpPr>
          <p:nvPr>
            <p:ph type="dt" sz="half" idx="10"/>
          </p:nvPr>
        </p:nvSpPr>
        <p:spPr/>
        <p:txBody>
          <a:bodyPr rtlCol="0"/>
          <a:lstStyle/>
          <a:p>
            <a:pPr rtl="0"/>
            <a:fld id="{29756376-A656-46DE-B0CC-5AAA1CFCD739}" type="datetime1">
              <a:rPr lang="de-DE" noProof="0" smtClean="0"/>
              <a:t>08.06.2023</a:t>
            </a:fld>
            <a:endParaRPr lang="de-DE" noProof="0"/>
          </a:p>
        </p:txBody>
      </p:sp>
      <p:sp>
        <p:nvSpPr>
          <p:cNvPr id="5" name="Fußzeilenplatzhalter 4">
            <a:extLst>
              <a:ext uri="{FF2B5EF4-FFF2-40B4-BE49-F238E27FC236}">
                <a16:creationId xmlns:a16="http://schemas.microsoft.com/office/drawing/2014/main" id="{35C10319-C816-40EC-B1D0-FD9748E41D78}"/>
              </a:ext>
            </a:extLst>
          </p:cNvPr>
          <p:cNvSpPr>
            <a:spLocks noGrp="1"/>
          </p:cNvSpPr>
          <p:nvPr>
            <p:ph type="ftr" sz="quarter" idx="11"/>
          </p:nvPr>
        </p:nvSpPr>
        <p:spPr/>
        <p:txBody>
          <a:bodyPr rtlCol="0"/>
          <a:lstStyle/>
          <a:p>
            <a:pPr rtl="0"/>
            <a:endParaRPr lang="de-DE" noProof="0"/>
          </a:p>
        </p:txBody>
      </p:sp>
      <p:sp>
        <p:nvSpPr>
          <p:cNvPr id="6" name="Foliennummernplatzhalter 5">
            <a:extLst>
              <a:ext uri="{FF2B5EF4-FFF2-40B4-BE49-F238E27FC236}">
                <a16:creationId xmlns:a16="http://schemas.microsoft.com/office/drawing/2014/main" id="{3854E9AB-6952-407A-9F06-2EB917172FBD}"/>
              </a:ext>
            </a:extLst>
          </p:cNvPr>
          <p:cNvSpPr>
            <a:spLocks noGrp="1"/>
          </p:cNvSpPr>
          <p:nvPr>
            <p:ph type="sldNum" sz="quarter" idx="12"/>
          </p:nvPr>
        </p:nvSpPr>
        <p:spPr/>
        <p:txBody>
          <a:bodyPr rtlCol="0"/>
          <a:lstStyle/>
          <a:p>
            <a:pPr rtl="0"/>
            <a:fld id="{ED6580AB-5C3C-4B4F-8E2A-8B7A0A8CE695}" type="slidenum">
              <a:rPr lang="de-DE" noProof="0" smtClean="0"/>
              <a:t>‹Nr.›</a:t>
            </a:fld>
            <a:endParaRPr lang="de-DE" noProof="0"/>
          </a:p>
        </p:txBody>
      </p:sp>
    </p:spTree>
    <p:extLst>
      <p:ext uri="{BB962C8B-B14F-4D97-AF65-F5344CB8AC3E}">
        <p14:creationId xmlns:p14="http://schemas.microsoft.com/office/powerpoint/2010/main" val="3603716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0DADCE2-978E-4923-B0E9-4C966B6798C3}"/>
              </a:ext>
            </a:extLst>
          </p:cNvPr>
          <p:cNvSpPr>
            <a:spLocks noGrp="1"/>
          </p:cNvSpPr>
          <p:nvPr>
            <p:ph type="title"/>
          </p:nvPr>
        </p:nvSpPr>
        <p:spPr/>
        <p:txBody>
          <a:bodyPr rtlCol="0"/>
          <a:lstStyle/>
          <a:p>
            <a:pPr rtl="0"/>
            <a:r>
              <a:rPr lang="de-DE" noProof="0"/>
              <a:t>Mastertitelformat bearbeiten</a:t>
            </a:r>
          </a:p>
        </p:txBody>
      </p:sp>
      <p:sp>
        <p:nvSpPr>
          <p:cNvPr id="3" name="Inhaltsplatzhalter 2">
            <a:extLst>
              <a:ext uri="{FF2B5EF4-FFF2-40B4-BE49-F238E27FC236}">
                <a16:creationId xmlns:a16="http://schemas.microsoft.com/office/drawing/2014/main" id="{6CEB0BD6-F012-4C6D-BDAD-9E90ED25A387}"/>
              </a:ext>
            </a:extLst>
          </p:cNvPr>
          <p:cNvSpPr>
            <a:spLocks noGrp="1"/>
          </p:cNvSpPr>
          <p:nvPr>
            <p:ph idx="1"/>
          </p:nvPr>
        </p:nvSpPr>
        <p:spPr/>
        <p:txBody>
          <a:bodyPr rtlCol="0"/>
          <a:lstStyle/>
          <a:p>
            <a:pPr lvl="0" rtl="0"/>
            <a:r>
              <a:rPr lang="de-DE" noProof="0"/>
              <a:t>Mastertextformat bearbeiten</a:t>
            </a:r>
          </a:p>
          <a:p>
            <a:pPr lvl="1" rtl="0"/>
            <a:r>
              <a:rPr lang="de-DE" noProof="0"/>
              <a:t>Zweite Ebene</a:t>
            </a:r>
          </a:p>
          <a:p>
            <a:pPr lvl="2" rtl="0"/>
            <a:r>
              <a:rPr lang="de-DE" noProof="0"/>
              <a:t>Dritte Ebene</a:t>
            </a:r>
          </a:p>
          <a:p>
            <a:pPr lvl="3" rtl="0"/>
            <a:r>
              <a:rPr lang="de-DE" noProof="0"/>
              <a:t>Vierte Ebene</a:t>
            </a:r>
          </a:p>
          <a:p>
            <a:pPr lvl="4" rtl="0"/>
            <a:r>
              <a:rPr lang="de-DE" noProof="0"/>
              <a:t>Fünfte Ebene</a:t>
            </a:r>
          </a:p>
        </p:txBody>
      </p:sp>
      <p:sp>
        <p:nvSpPr>
          <p:cNvPr id="4" name="Datumsplatzhalter 3">
            <a:extLst>
              <a:ext uri="{FF2B5EF4-FFF2-40B4-BE49-F238E27FC236}">
                <a16:creationId xmlns:a16="http://schemas.microsoft.com/office/drawing/2014/main" id="{DEE2F9E5-192C-4E88-9147-D263893B1842}"/>
              </a:ext>
            </a:extLst>
          </p:cNvPr>
          <p:cNvSpPr>
            <a:spLocks noGrp="1"/>
          </p:cNvSpPr>
          <p:nvPr>
            <p:ph type="dt" sz="half" idx="10"/>
          </p:nvPr>
        </p:nvSpPr>
        <p:spPr/>
        <p:txBody>
          <a:bodyPr rtlCol="0"/>
          <a:lstStyle/>
          <a:p>
            <a:pPr rtl="0"/>
            <a:fld id="{E8DCDE6D-0211-4F2C-B7B3-55F211A4071A}" type="datetime1">
              <a:rPr lang="de-DE" noProof="0" smtClean="0"/>
              <a:t>08.06.2023</a:t>
            </a:fld>
            <a:endParaRPr lang="de-DE" noProof="0"/>
          </a:p>
        </p:txBody>
      </p:sp>
      <p:sp>
        <p:nvSpPr>
          <p:cNvPr id="5" name="Fußzeilenplatzhalter 4">
            <a:extLst>
              <a:ext uri="{FF2B5EF4-FFF2-40B4-BE49-F238E27FC236}">
                <a16:creationId xmlns:a16="http://schemas.microsoft.com/office/drawing/2014/main" id="{794A7138-3EAF-4C9D-903E-55D9BC040272}"/>
              </a:ext>
            </a:extLst>
          </p:cNvPr>
          <p:cNvSpPr>
            <a:spLocks noGrp="1"/>
          </p:cNvSpPr>
          <p:nvPr>
            <p:ph type="ftr" sz="quarter" idx="11"/>
          </p:nvPr>
        </p:nvSpPr>
        <p:spPr/>
        <p:txBody>
          <a:bodyPr rtlCol="0"/>
          <a:lstStyle/>
          <a:p>
            <a:pPr rtl="0"/>
            <a:endParaRPr lang="de-DE" noProof="0"/>
          </a:p>
        </p:txBody>
      </p:sp>
      <p:sp>
        <p:nvSpPr>
          <p:cNvPr id="6" name="Foliennummernplatzhalter 5">
            <a:extLst>
              <a:ext uri="{FF2B5EF4-FFF2-40B4-BE49-F238E27FC236}">
                <a16:creationId xmlns:a16="http://schemas.microsoft.com/office/drawing/2014/main" id="{F8DB0B82-496D-45C3-A682-7AF9AFFB9693}"/>
              </a:ext>
            </a:extLst>
          </p:cNvPr>
          <p:cNvSpPr>
            <a:spLocks noGrp="1"/>
          </p:cNvSpPr>
          <p:nvPr>
            <p:ph type="sldNum" sz="quarter" idx="12"/>
          </p:nvPr>
        </p:nvSpPr>
        <p:spPr/>
        <p:txBody>
          <a:bodyPr rtlCol="0"/>
          <a:lstStyle/>
          <a:p>
            <a:pPr rtl="0"/>
            <a:fld id="{ED6580AB-5C3C-4B4F-8E2A-8B7A0A8CE695}" type="slidenum">
              <a:rPr lang="de-DE" noProof="0" smtClean="0"/>
              <a:t>‹Nr.›</a:t>
            </a:fld>
            <a:endParaRPr lang="de-DE" noProof="0"/>
          </a:p>
        </p:txBody>
      </p:sp>
    </p:spTree>
    <p:extLst>
      <p:ext uri="{BB962C8B-B14F-4D97-AF65-F5344CB8AC3E}">
        <p14:creationId xmlns:p14="http://schemas.microsoft.com/office/powerpoint/2010/main" val="35151262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193DAD0-5F6F-47DA-A010-1C4A30C88AB4}"/>
              </a:ext>
            </a:extLst>
          </p:cNvPr>
          <p:cNvSpPr>
            <a:spLocks noGrp="1"/>
          </p:cNvSpPr>
          <p:nvPr>
            <p:ph type="title"/>
          </p:nvPr>
        </p:nvSpPr>
        <p:spPr>
          <a:xfrm>
            <a:off x="831850" y="1709738"/>
            <a:ext cx="10515600" cy="2852737"/>
          </a:xfrm>
        </p:spPr>
        <p:txBody>
          <a:bodyPr rtlCol="0" anchor="b"/>
          <a:lstStyle>
            <a:lvl1pPr>
              <a:defRPr sz="6000"/>
            </a:lvl1pPr>
          </a:lstStyle>
          <a:p>
            <a:pPr rtl="0"/>
            <a:r>
              <a:rPr lang="de-DE" noProof="0"/>
              <a:t>Mastertitelformat bearbeiten</a:t>
            </a:r>
          </a:p>
        </p:txBody>
      </p:sp>
      <p:sp>
        <p:nvSpPr>
          <p:cNvPr id="3" name="Textplatzhalter 2">
            <a:extLst>
              <a:ext uri="{FF2B5EF4-FFF2-40B4-BE49-F238E27FC236}">
                <a16:creationId xmlns:a16="http://schemas.microsoft.com/office/drawing/2014/main" id="{AC8EFA6E-A768-42A8-B2C3-F100D82609A2}"/>
              </a:ext>
            </a:extLst>
          </p:cNvPr>
          <p:cNvSpPr>
            <a:spLocks noGrp="1"/>
          </p:cNvSpPr>
          <p:nvPr>
            <p:ph type="body" idx="1"/>
          </p:nvPr>
        </p:nvSpPr>
        <p:spPr>
          <a:xfrm>
            <a:off x="831850" y="4589463"/>
            <a:ext cx="10515600" cy="1500187"/>
          </a:xfrm>
        </p:spPr>
        <p:txBody>
          <a:bodyPr rtlCol="0"/>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de-DE" noProof="0"/>
              <a:t>Mastertextformat bearbeiten</a:t>
            </a:r>
          </a:p>
        </p:txBody>
      </p:sp>
      <p:sp>
        <p:nvSpPr>
          <p:cNvPr id="4" name="Datumsplatzhalter 3">
            <a:extLst>
              <a:ext uri="{FF2B5EF4-FFF2-40B4-BE49-F238E27FC236}">
                <a16:creationId xmlns:a16="http://schemas.microsoft.com/office/drawing/2014/main" id="{A2F46640-E89E-47CE-984D-0C0ECF7CF529}"/>
              </a:ext>
            </a:extLst>
          </p:cNvPr>
          <p:cNvSpPr>
            <a:spLocks noGrp="1"/>
          </p:cNvSpPr>
          <p:nvPr>
            <p:ph type="dt" sz="half" idx="10"/>
          </p:nvPr>
        </p:nvSpPr>
        <p:spPr/>
        <p:txBody>
          <a:bodyPr rtlCol="0"/>
          <a:lstStyle/>
          <a:p>
            <a:pPr rtl="0"/>
            <a:fld id="{11F3E72B-2701-4956-B113-C020CD2153EA}" type="datetime1">
              <a:rPr lang="de-DE" noProof="0" smtClean="0"/>
              <a:t>08.06.2023</a:t>
            </a:fld>
            <a:endParaRPr lang="de-DE" noProof="0"/>
          </a:p>
        </p:txBody>
      </p:sp>
      <p:sp>
        <p:nvSpPr>
          <p:cNvPr id="5" name="Fußzeilenplatzhalter 4">
            <a:extLst>
              <a:ext uri="{FF2B5EF4-FFF2-40B4-BE49-F238E27FC236}">
                <a16:creationId xmlns:a16="http://schemas.microsoft.com/office/drawing/2014/main" id="{F4177A8F-F167-4C43-AEE7-45067080142F}"/>
              </a:ext>
            </a:extLst>
          </p:cNvPr>
          <p:cNvSpPr>
            <a:spLocks noGrp="1"/>
          </p:cNvSpPr>
          <p:nvPr>
            <p:ph type="ftr" sz="quarter" idx="11"/>
          </p:nvPr>
        </p:nvSpPr>
        <p:spPr/>
        <p:txBody>
          <a:bodyPr rtlCol="0"/>
          <a:lstStyle/>
          <a:p>
            <a:pPr rtl="0"/>
            <a:endParaRPr lang="de-DE" noProof="0"/>
          </a:p>
        </p:txBody>
      </p:sp>
      <p:sp>
        <p:nvSpPr>
          <p:cNvPr id="6" name="Foliennummernplatzhalter 5">
            <a:extLst>
              <a:ext uri="{FF2B5EF4-FFF2-40B4-BE49-F238E27FC236}">
                <a16:creationId xmlns:a16="http://schemas.microsoft.com/office/drawing/2014/main" id="{EA1DA754-ED79-4909-833D-55BF9A5D80BB}"/>
              </a:ext>
            </a:extLst>
          </p:cNvPr>
          <p:cNvSpPr>
            <a:spLocks noGrp="1"/>
          </p:cNvSpPr>
          <p:nvPr>
            <p:ph type="sldNum" sz="quarter" idx="12"/>
          </p:nvPr>
        </p:nvSpPr>
        <p:spPr/>
        <p:txBody>
          <a:bodyPr rtlCol="0"/>
          <a:lstStyle/>
          <a:p>
            <a:pPr rtl="0"/>
            <a:fld id="{ED6580AB-5C3C-4B4F-8E2A-8B7A0A8CE695}" type="slidenum">
              <a:rPr lang="de-DE" noProof="0" smtClean="0"/>
              <a:t>‹Nr.›</a:t>
            </a:fld>
            <a:endParaRPr lang="de-DE" noProof="0"/>
          </a:p>
        </p:txBody>
      </p:sp>
    </p:spTree>
    <p:extLst>
      <p:ext uri="{BB962C8B-B14F-4D97-AF65-F5344CB8AC3E}">
        <p14:creationId xmlns:p14="http://schemas.microsoft.com/office/powerpoint/2010/main" val="31600877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E9AA026-BFE6-4D2A-9ABF-C593B5666574}"/>
              </a:ext>
            </a:extLst>
          </p:cNvPr>
          <p:cNvSpPr>
            <a:spLocks noGrp="1"/>
          </p:cNvSpPr>
          <p:nvPr>
            <p:ph type="title"/>
          </p:nvPr>
        </p:nvSpPr>
        <p:spPr/>
        <p:txBody>
          <a:bodyPr rtlCol="0"/>
          <a:lstStyle/>
          <a:p>
            <a:pPr rtl="0"/>
            <a:r>
              <a:rPr lang="de-DE" noProof="0"/>
              <a:t>Mastertitelformat bearbeiten</a:t>
            </a:r>
          </a:p>
        </p:txBody>
      </p:sp>
      <p:sp>
        <p:nvSpPr>
          <p:cNvPr id="3" name="Inhaltsplatzhalter 2">
            <a:extLst>
              <a:ext uri="{FF2B5EF4-FFF2-40B4-BE49-F238E27FC236}">
                <a16:creationId xmlns:a16="http://schemas.microsoft.com/office/drawing/2014/main" id="{214747E8-A36B-4B4A-B2A4-B5283152AB22}"/>
              </a:ext>
            </a:extLst>
          </p:cNvPr>
          <p:cNvSpPr>
            <a:spLocks noGrp="1"/>
          </p:cNvSpPr>
          <p:nvPr>
            <p:ph sz="half" idx="1"/>
          </p:nvPr>
        </p:nvSpPr>
        <p:spPr>
          <a:xfrm>
            <a:off x="838200" y="1825625"/>
            <a:ext cx="5181600" cy="4351338"/>
          </a:xfrm>
        </p:spPr>
        <p:txBody>
          <a:bodyPr rtlCol="0"/>
          <a:lstStyle/>
          <a:p>
            <a:pPr lvl="0" rtl="0"/>
            <a:r>
              <a:rPr lang="de-DE" noProof="0"/>
              <a:t>Mastertextformat bearbeiten</a:t>
            </a:r>
          </a:p>
          <a:p>
            <a:pPr lvl="1" rtl="0"/>
            <a:r>
              <a:rPr lang="de-DE" noProof="0"/>
              <a:t>Zweite Ebene</a:t>
            </a:r>
          </a:p>
          <a:p>
            <a:pPr lvl="2" rtl="0"/>
            <a:r>
              <a:rPr lang="de-DE" noProof="0"/>
              <a:t>Dritte Ebene</a:t>
            </a:r>
          </a:p>
          <a:p>
            <a:pPr lvl="3" rtl="0"/>
            <a:r>
              <a:rPr lang="de-DE" noProof="0"/>
              <a:t>Vierte Ebene</a:t>
            </a:r>
          </a:p>
          <a:p>
            <a:pPr lvl="4" rtl="0"/>
            <a:r>
              <a:rPr lang="de-DE" noProof="0"/>
              <a:t>Fünfte Ebene</a:t>
            </a:r>
          </a:p>
        </p:txBody>
      </p:sp>
      <p:sp>
        <p:nvSpPr>
          <p:cNvPr id="4" name="Inhaltsplatzhalter 3">
            <a:extLst>
              <a:ext uri="{FF2B5EF4-FFF2-40B4-BE49-F238E27FC236}">
                <a16:creationId xmlns:a16="http://schemas.microsoft.com/office/drawing/2014/main" id="{D6C6B59D-87BD-4F32-B9BC-31F9B1A5D7AD}"/>
              </a:ext>
            </a:extLst>
          </p:cNvPr>
          <p:cNvSpPr>
            <a:spLocks noGrp="1"/>
          </p:cNvSpPr>
          <p:nvPr>
            <p:ph sz="half" idx="2"/>
          </p:nvPr>
        </p:nvSpPr>
        <p:spPr>
          <a:xfrm>
            <a:off x="6172200" y="1825625"/>
            <a:ext cx="5181600" cy="4351338"/>
          </a:xfrm>
        </p:spPr>
        <p:txBody>
          <a:bodyPr rtlCol="0"/>
          <a:lstStyle/>
          <a:p>
            <a:pPr lvl="0" rtl="0"/>
            <a:r>
              <a:rPr lang="de-DE" noProof="0"/>
              <a:t>Mastertextformat bearbeiten</a:t>
            </a:r>
          </a:p>
          <a:p>
            <a:pPr lvl="1" rtl="0"/>
            <a:r>
              <a:rPr lang="de-DE" noProof="0"/>
              <a:t>Zweite Ebene</a:t>
            </a:r>
          </a:p>
          <a:p>
            <a:pPr lvl="2" rtl="0"/>
            <a:r>
              <a:rPr lang="de-DE" noProof="0"/>
              <a:t>Dritte Ebene</a:t>
            </a:r>
          </a:p>
          <a:p>
            <a:pPr lvl="3" rtl="0"/>
            <a:r>
              <a:rPr lang="de-DE" noProof="0"/>
              <a:t>Vierte Ebene</a:t>
            </a:r>
          </a:p>
          <a:p>
            <a:pPr lvl="4" rtl="0"/>
            <a:r>
              <a:rPr lang="de-DE" noProof="0"/>
              <a:t>Fünfte Ebene</a:t>
            </a:r>
          </a:p>
        </p:txBody>
      </p:sp>
      <p:sp>
        <p:nvSpPr>
          <p:cNvPr id="5" name="Datumsplatzhalter 4">
            <a:extLst>
              <a:ext uri="{FF2B5EF4-FFF2-40B4-BE49-F238E27FC236}">
                <a16:creationId xmlns:a16="http://schemas.microsoft.com/office/drawing/2014/main" id="{85C49B47-0C41-4DCC-9902-126916D9C448}"/>
              </a:ext>
            </a:extLst>
          </p:cNvPr>
          <p:cNvSpPr>
            <a:spLocks noGrp="1"/>
          </p:cNvSpPr>
          <p:nvPr>
            <p:ph type="dt" sz="half" idx="10"/>
          </p:nvPr>
        </p:nvSpPr>
        <p:spPr/>
        <p:txBody>
          <a:bodyPr rtlCol="0"/>
          <a:lstStyle/>
          <a:p>
            <a:pPr rtl="0"/>
            <a:fld id="{F3871D91-B4D2-493C-9F4F-E78E19BCA68A}" type="datetime1">
              <a:rPr lang="de-DE" noProof="0" smtClean="0"/>
              <a:t>08.06.2023</a:t>
            </a:fld>
            <a:endParaRPr lang="de-DE" noProof="0"/>
          </a:p>
        </p:txBody>
      </p:sp>
      <p:sp>
        <p:nvSpPr>
          <p:cNvPr id="6" name="Fußzeilenplatzhalter 5">
            <a:extLst>
              <a:ext uri="{FF2B5EF4-FFF2-40B4-BE49-F238E27FC236}">
                <a16:creationId xmlns:a16="http://schemas.microsoft.com/office/drawing/2014/main" id="{B7CD28B7-2F2D-4E80-A107-C1F266C63064}"/>
              </a:ext>
            </a:extLst>
          </p:cNvPr>
          <p:cNvSpPr>
            <a:spLocks noGrp="1"/>
          </p:cNvSpPr>
          <p:nvPr>
            <p:ph type="ftr" sz="quarter" idx="11"/>
          </p:nvPr>
        </p:nvSpPr>
        <p:spPr/>
        <p:txBody>
          <a:bodyPr rtlCol="0"/>
          <a:lstStyle/>
          <a:p>
            <a:pPr rtl="0"/>
            <a:endParaRPr lang="de-DE" noProof="0"/>
          </a:p>
        </p:txBody>
      </p:sp>
      <p:sp>
        <p:nvSpPr>
          <p:cNvPr id="7" name="Foliennummernplatzhalter 6">
            <a:extLst>
              <a:ext uri="{FF2B5EF4-FFF2-40B4-BE49-F238E27FC236}">
                <a16:creationId xmlns:a16="http://schemas.microsoft.com/office/drawing/2014/main" id="{835D650A-4D0F-46AE-A132-267FCD921E82}"/>
              </a:ext>
            </a:extLst>
          </p:cNvPr>
          <p:cNvSpPr>
            <a:spLocks noGrp="1"/>
          </p:cNvSpPr>
          <p:nvPr>
            <p:ph type="sldNum" sz="quarter" idx="12"/>
          </p:nvPr>
        </p:nvSpPr>
        <p:spPr/>
        <p:txBody>
          <a:bodyPr rtlCol="0"/>
          <a:lstStyle/>
          <a:p>
            <a:pPr rtl="0"/>
            <a:fld id="{ED6580AB-5C3C-4B4F-8E2A-8B7A0A8CE695}" type="slidenum">
              <a:rPr lang="de-DE" noProof="0" smtClean="0"/>
              <a:t>‹Nr.›</a:t>
            </a:fld>
            <a:endParaRPr lang="de-DE" noProof="0"/>
          </a:p>
        </p:txBody>
      </p:sp>
    </p:spTree>
    <p:extLst>
      <p:ext uri="{BB962C8B-B14F-4D97-AF65-F5344CB8AC3E}">
        <p14:creationId xmlns:p14="http://schemas.microsoft.com/office/powerpoint/2010/main" val="12198765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D64C6F9-F6F6-4EA1-98AA-81B84F7CC05D}"/>
              </a:ext>
            </a:extLst>
          </p:cNvPr>
          <p:cNvSpPr>
            <a:spLocks noGrp="1"/>
          </p:cNvSpPr>
          <p:nvPr>
            <p:ph type="title"/>
          </p:nvPr>
        </p:nvSpPr>
        <p:spPr>
          <a:xfrm>
            <a:off x="839788" y="365125"/>
            <a:ext cx="10515600" cy="1325563"/>
          </a:xfrm>
        </p:spPr>
        <p:txBody>
          <a:bodyPr rtlCol="0"/>
          <a:lstStyle/>
          <a:p>
            <a:pPr rtl="0"/>
            <a:r>
              <a:rPr lang="de-DE" noProof="0"/>
              <a:t>Mastertitelformat bearbeiten</a:t>
            </a:r>
          </a:p>
        </p:txBody>
      </p:sp>
      <p:sp>
        <p:nvSpPr>
          <p:cNvPr id="3" name="Textplatzhalter 2">
            <a:extLst>
              <a:ext uri="{FF2B5EF4-FFF2-40B4-BE49-F238E27FC236}">
                <a16:creationId xmlns:a16="http://schemas.microsoft.com/office/drawing/2014/main" id="{31B8B83E-B37C-46C9-8284-D6EBA0033C90}"/>
              </a:ext>
            </a:extLst>
          </p:cNvPr>
          <p:cNvSpPr>
            <a:spLocks noGrp="1"/>
          </p:cNvSpPr>
          <p:nvPr>
            <p:ph type="body" idx="1"/>
          </p:nvPr>
        </p:nvSpPr>
        <p:spPr>
          <a:xfrm>
            <a:off x="839788" y="1681163"/>
            <a:ext cx="5157787"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de-DE" noProof="0"/>
              <a:t>Mastertextformat bearbeiten</a:t>
            </a:r>
          </a:p>
        </p:txBody>
      </p:sp>
      <p:sp>
        <p:nvSpPr>
          <p:cNvPr id="4" name="Inhaltsplatzhalter 3">
            <a:extLst>
              <a:ext uri="{FF2B5EF4-FFF2-40B4-BE49-F238E27FC236}">
                <a16:creationId xmlns:a16="http://schemas.microsoft.com/office/drawing/2014/main" id="{19A150B8-0288-44AC-9CE7-E7BD9FB32EF9}"/>
              </a:ext>
            </a:extLst>
          </p:cNvPr>
          <p:cNvSpPr>
            <a:spLocks noGrp="1"/>
          </p:cNvSpPr>
          <p:nvPr>
            <p:ph sz="half" idx="2"/>
          </p:nvPr>
        </p:nvSpPr>
        <p:spPr>
          <a:xfrm>
            <a:off x="839788" y="2505075"/>
            <a:ext cx="5157787" cy="3684588"/>
          </a:xfrm>
        </p:spPr>
        <p:txBody>
          <a:bodyPr rtlCol="0"/>
          <a:lstStyle/>
          <a:p>
            <a:pPr lvl="0" rtl="0"/>
            <a:r>
              <a:rPr lang="de-DE" noProof="0"/>
              <a:t>Mastertextformat bearbeiten</a:t>
            </a:r>
          </a:p>
          <a:p>
            <a:pPr lvl="1" rtl="0"/>
            <a:r>
              <a:rPr lang="de-DE" noProof="0"/>
              <a:t>Zweite Ebene</a:t>
            </a:r>
          </a:p>
          <a:p>
            <a:pPr lvl="2" rtl="0"/>
            <a:r>
              <a:rPr lang="de-DE" noProof="0"/>
              <a:t>Dritte Ebene</a:t>
            </a:r>
          </a:p>
          <a:p>
            <a:pPr lvl="3" rtl="0"/>
            <a:r>
              <a:rPr lang="de-DE" noProof="0"/>
              <a:t>Vierte Ebene</a:t>
            </a:r>
          </a:p>
          <a:p>
            <a:pPr lvl="4" rtl="0"/>
            <a:r>
              <a:rPr lang="de-DE" noProof="0"/>
              <a:t>Fünfte Ebene</a:t>
            </a:r>
          </a:p>
        </p:txBody>
      </p:sp>
      <p:sp>
        <p:nvSpPr>
          <p:cNvPr id="5" name="Textplatzhalter 4">
            <a:extLst>
              <a:ext uri="{FF2B5EF4-FFF2-40B4-BE49-F238E27FC236}">
                <a16:creationId xmlns:a16="http://schemas.microsoft.com/office/drawing/2014/main" id="{DCF5DCAE-6027-49B9-A818-F45FADE27B27}"/>
              </a:ext>
            </a:extLst>
          </p:cNvPr>
          <p:cNvSpPr>
            <a:spLocks noGrp="1"/>
          </p:cNvSpPr>
          <p:nvPr>
            <p:ph type="body" sz="quarter" idx="3"/>
          </p:nvPr>
        </p:nvSpPr>
        <p:spPr>
          <a:xfrm>
            <a:off x="6172200" y="1681163"/>
            <a:ext cx="5183188"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de-DE" noProof="0"/>
              <a:t>Mastertextformat bearbeiten</a:t>
            </a:r>
          </a:p>
        </p:txBody>
      </p:sp>
      <p:sp>
        <p:nvSpPr>
          <p:cNvPr id="6" name="Inhaltsplatzhalter 5">
            <a:extLst>
              <a:ext uri="{FF2B5EF4-FFF2-40B4-BE49-F238E27FC236}">
                <a16:creationId xmlns:a16="http://schemas.microsoft.com/office/drawing/2014/main" id="{684FAE16-DBCB-4A42-BFFC-053F2D529ABA}"/>
              </a:ext>
            </a:extLst>
          </p:cNvPr>
          <p:cNvSpPr>
            <a:spLocks noGrp="1"/>
          </p:cNvSpPr>
          <p:nvPr>
            <p:ph sz="quarter" idx="4"/>
          </p:nvPr>
        </p:nvSpPr>
        <p:spPr>
          <a:xfrm>
            <a:off x="6172200" y="2505075"/>
            <a:ext cx="5183188" cy="3684588"/>
          </a:xfrm>
        </p:spPr>
        <p:txBody>
          <a:bodyPr rtlCol="0"/>
          <a:lstStyle/>
          <a:p>
            <a:pPr lvl="0" rtl="0"/>
            <a:r>
              <a:rPr lang="de-DE" noProof="0"/>
              <a:t>Mastertextformat bearbeiten</a:t>
            </a:r>
          </a:p>
          <a:p>
            <a:pPr lvl="1" rtl="0"/>
            <a:r>
              <a:rPr lang="de-DE" noProof="0"/>
              <a:t>Zweite Ebene</a:t>
            </a:r>
          </a:p>
          <a:p>
            <a:pPr lvl="2" rtl="0"/>
            <a:r>
              <a:rPr lang="de-DE" noProof="0"/>
              <a:t>Dritte Ebene</a:t>
            </a:r>
          </a:p>
          <a:p>
            <a:pPr lvl="3" rtl="0"/>
            <a:r>
              <a:rPr lang="de-DE" noProof="0"/>
              <a:t>Vierte Ebene</a:t>
            </a:r>
          </a:p>
          <a:p>
            <a:pPr lvl="4" rtl="0"/>
            <a:r>
              <a:rPr lang="de-DE" noProof="0"/>
              <a:t>Fünfte Ebene</a:t>
            </a:r>
          </a:p>
        </p:txBody>
      </p:sp>
      <p:sp>
        <p:nvSpPr>
          <p:cNvPr id="7" name="Datumsplatzhalter 6">
            <a:extLst>
              <a:ext uri="{FF2B5EF4-FFF2-40B4-BE49-F238E27FC236}">
                <a16:creationId xmlns:a16="http://schemas.microsoft.com/office/drawing/2014/main" id="{46E8C038-E6A1-499D-9E24-FA5980421C81}"/>
              </a:ext>
            </a:extLst>
          </p:cNvPr>
          <p:cNvSpPr>
            <a:spLocks noGrp="1"/>
          </p:cNvSpPr>
          <p:nvPr>
            <p:ph type="dt" sz="half" idx="10"/>
          </p:nvPr>
        </p:nvSpPr>
        <p:spPr/>
        <p:txBody>
          <a:bodyPr rtlCol="0"/>
          <a:lstStyle/>
          <a:p>
            <a:pPr rtl="0"/>
            <a:fld id="{DF08F067-A0B3-4C30-A6F6-09E504F18035}" type="datetime1">
              <a:rPr lang="de-DE" noProof="0" smtClean="0"/>
              <a:t>08.06.2023</a:t>
            </a:fld>
            <a:endParaRPr lang="de-DE" noProof="0"/>
          </a:p>
        </p:txBody>
      </p:sp>
      <p:sp>
        <p:nvSpPr>
          <p:cNvPr id="8" name="Fußzeilenplatzhalter 7">
            <a:extLst>
              <a:ext uri="{FF2B5EF4-FFF2-40B4-BE49-F238E27FC236}">
                <a16:creationId xmlns:a16="http://schemas.microsoft.com/office/drawing/2014/main" id="{F9F911B6-A759-487E-8CB6-CF9EF737F076}"/>
              </a:ext>
            </a:extLst>
          </p:cNvPr>
          <p:cNvSpPr>
            <a:spLocks noGrp="1"/>
          </p:cNvSpPr>
          <p:nvPr>
            <p:ph type="ftr" sz="quarter" idx="11"/>
          </p:nvPr>
        </p:nvSpPr>
        <p:spPr/>
        <p:txBody>
          <a:bodyPr rtlCol="0"/>
          <a:lstStyle/>
          <a:p>
            <a:pPr rtl="0"/>
            <a:endParaRPr lang="de-DE" noProof="0"/>
          </a:p>
        </p:txBody>
      </p:sp>
      <p:sp>
        <p:nvSpPr>
          <p:cNvPr id="9" name="Foliennummernplatzhalter 8">
            <a:extLst>
              <a:ext uri="{FF2B5EF4-FFF2-40B4-BE49-F238E27FC236}">
                <a16:creationId xmlns:a16="http://schemas.microsoft.com/office/drawing/2014/main" id="{EA906EC0-369D-4138-8D70-148CFDEE55EE}"/>
              </a:ext>
            </a:extLst>
          </p:cNvPr>
          <p:cNvSpPr>
            <a:spLocks noGrp="1"/>
          </p:cNvSpPr>
          <p:nvPr>
            <p:ph type="sldNum" sz="quarter" idx="12"/>
          </p:nvPr>
        </p:nvSpPr>
        <p:spPr/>
        <p:txBody>
          <a:bodyPr rtlCol="0"/>
          <a:lstStyle/>
          <a:p>
            <a:pPr rtl="0"/>
            <a:fld id="{ED6580AB-5C3C-4B4F-8E2A-8B7A0A8CE695}" type="slidenum">
              <a:rPr lang="de-DE" noProof="0" smtClean="0"/>
              <a:t>‹Nr.›</a:t>
            </a:fld>
            <a:endParaRPr lang="de-DE" noProof="0"/>
          </a:p>
        </p:txBody>
      </p:sp>
    </p:spTree>
    <p:extLst>
      <p:ext uri="{BB962C8B-B14F-4D97-AF65-F5344CB8AC3E}">
        <p14:creationId xmlns:p14="http://schemas.microsoft.com/office/powerpoint/2010/main" val="28245543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8E02F8A-97AC-456C-B9E3-45A7D520C5DA}"/>
              </a:ext>
            </a:extLst>
          </p:cNvPr>
          <p:cNvSpPr>
            <a:spLocks noGrp="1"/>
          </p:cNvSpPr>
          <p:nvPr>
            <p:ph type="title"/>
          </p:nvPr>
        </p:nvSpPr>
        <p:spPr/>
        <p:txBody>
          <a:bodyPr rtlCol="0"/>
          <a:lstStyle/>
          <a:p>
            <a:pPr rtl="0"/>
            <a:r>
              <a:rPr lang="de-DE" noProof="0"/>
              <a:t>Mastertitelformat bearbeiten</a:t>
            </a:r>
          </a:p>
        </p:txBody>
      </p:sp>
      <p:sp>
        <p:nvSpPr>
          <p:cNvPr id="3" name="Datumsplatzhalter 2">
            <a:extLst>
              <a:ext uri="{FF2B5EF4-FFF2-40B4-BE49-F238E27FC236}">
                <a16:creationId xmlns:a16="http://schemas.microsoft.com/office/drawing/2014/main" id="{8340F483-F2B9-47A3-9B5C-8C264B7016BD}"/>
              </a:ext>
            </a:extLst>
          </p:cNvPr>
          <p:cNvSpPr>
            <a:spLocks noGrp="1"/>
          </p:cNvSpPr>
          <p:nvPr>
            <p:ph type="dt" sz="half" idx="10"/>
          </p:nvPr>
        </p:nvSpPr>
        <p:spPr/>
        <p:txBody>
          <a:bodyPr rtlCol="0"/>
          <a:lstStyle/>
          <a:p>
            <a:pPr rtl="0"/>
            <a:fld id="{A17280A7-BB72-43FA-9E72-C85B760158A0}" type="datetime1">
              <a:rPr lang="de-DE" noProof="0" smtClean="0"/>
              <a:t>08.06.2023</a:t>
            </a:fld>
            <a:endParaRPr lang="de-DE" noProof="0"/>
          </a:p>
        </p:txBody>
      </p:sp>
      <p:sp>
        <p:nvSpPr>
          <p:cNvPr id="4" name="Fußzeilenplatzhalter 3">
            <a:extLst>
              <a:ext uri="{FF2B5EF4-FFF2-40B4-BE49-F238E27FC236}">
                <a16:creationId xmlns:a16="http://schemas.microsoft.com/office/drawing/2014/main" id="{25849874-9D9B-4597-B20D-33D6F58BCA32}"/>
              </a:ext>
            </a:extLst>
          </p:cNvPr>
          <p:cNvSpPr>
            <a:spLocks noGrp="1"/>
          </p:cNvSpPr>
          <p:nvPr>
            <p:ph type="ftr" sz="quarter" idx="11"/>
          </p:nvPr>
        </p:nvSpPr>
        <p:spPr/>
        <p:txBody>
          <a:bodyPr rtlCol="0"/>
          <a:lstStyle/>
          <a:p>
            <a:pPr rtl="0"/>
            <a:endParaRPr lang="de-DE" noProof="0"/>
          </a:p>
        </p:txBody>
      </p:sp>
      <p:sp>
        <p:nvSpPr>
          <p:cNvPr id="5" name="Foliennummernplatzhalter 4">
            <a:extLst>
              <a:ext uri="{FF2B5EF4-FFF2-40B4-BE49-F238E27FC236}">
                <a16:creationId xmlns:a16="http://schemas.microsoft.com/office/drawing/2014/main" id="{5B35894C-9062-435A-9758-82ED9C6D787E}"/>
              </a:ext>
            </a:extLst>
          </p:cNvPr>
          <p:cNvSpPr>
            <a:spLocks noGrp="1"/>
          </p:cNvSpPr>
          <p:nvPr>
            <p:ph type="sldNum" sz="quarter" idx="12"/>
          </p:nvPr>
        </p:nvSpPr>
        <p:spPr/>
        <p:txBody>
          <a:bodyPr rtlCol="0"/>
          <a:lstStyle/>
          <a:p>
            <a:pPr rtl="0"/>
            <a:fld id="{ED6580AB-5C3C-4B4F-8E2A-8B7A0A8CE695}" type="slidenum">
              <a:rPr lang="de-DE" noProof="0" smtClean="0"/>
              <a:t>‹Nr.›</a:t>
            </a:fld>
            <a:endParaRPr lang="de-DE" noProof="0"/>
          </a:p>
        </p:txBody>
      </p:sp>
    </p:spTree>
    <p:extLst>
      <p:ext uri="{BB962C8B-B14F-4D97-AF65-F5344CB8AC3E}">
        <p14:creationId xmlns:p14="http://schemas.microsoft.com/office/powerpoint/2010/main" val="268177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96A3F6AD-4D61-4238-AB7D-613625BFF81F}"/>
              </a:ext>
            </a:extLst>
          </p:cNvPr>
          <p:cNvSpPr>
            <a:spLocks noGrp="1"/>
          </p:cNvSpPr>
          <p:nvPr>
            <p:ph type="dt" sz="half" idx="10"/>
          </p:nvPr>
        </p:nvSpPr>
        <p:spPr/>
        <p:txBody>
          <a:bodyPr rtlCol="0"/>
          <a:lstStyle/>
          <a:p>
            <a:pPr rtl="0"/>
            <a:fld id="{43AD7B65-D5D1-43D7-91B2-81B7AD01D44E}" type="datetime1">
              <a:rPr lang="de-DE" noProof="0" smtClean="0"/>
              <a:t>08.06.2023</a:t>
            </a:fld>
            <a:endParaRPr lang="de-DE" noProof="0"/>
          </a:p>
        </p:txBody>
      </p:sp>
      <p:sp>
        <p:nvSpPr>
          <p:cNvPr id="3" name="Fußzeilenplatzhalter 2">
            <a:extLst>
              <a:ext uri="{FF2B5EF4-FFF2-40B4-BE49-F238E27FC236}">
                <a16:creationId xmlns:a16="http://schemas.microsoft.com/office/drawing/2014/main" id="{D8AACDC9-944D-47C6-B286-82C86AD94318}"/>
              </a:ext>
            </a:extLst>
          </p:cNvPr>
          <p:cNvSpPr>
            <a:spLocks noGrp="1"/>
          </p:cNvSpPr>
          <p:nvPr>
            <p:ph type="ftr" sz="quarter" idx="11"/>
          </p:nvPr>
        </p:nvSpPr>
        <p:spPr/>
        <p:txBody>
          <a:bodyPr rtlCol="0"/>
          <a:lstStyle/>
          <a:p>
            <a:pPr rtl="0"/>
            <a:endParaRPr lang="de-DE" noProof="0"/>
          </a:p>
        </p:txBody>
      </p:sp>
      <p:sp>
        <p:nvSpPr>
          <p:cNvPr id="4" name="Foliennummernplatzhalter 3">
            <a:extLst>
              <a:ext uri="{FF2B5EF4-FFF2-40B4-BE49-F238E27FC236}">
                <a16:creationId xmlns:a16="http://schemas.microsoft.com/office/drawing/2014/main" id="{E4EAAC43-3846-4080-B764-AB2DB308C58A}"/>
              </a:ext>
            </a:extLst>
          </p:cNvPr>
          <p:cNvSpPr>
            <a:spLocks noGrp="1"/>
          </p:cNvSpPr>
          <p:nvPr>
            <p:ph type="sldNum" sz="quarter" idx="12"/>
          </p:nvPr>
        </p:nvSpPr>
        <p:spPr/>
        <p:txBody>
          <a:bodyPr rtlCol="0"/>
          <a:lstStyle/>
          <a:p>
            <a:pPr rtl="0"/>
            <a:fld id="{ED6580AB-5C3C-4B4F-8E2A-8B7A0A8CE695}" type="slidenum">
              <a:rPr lang="de-DE" noProof="0" smtClean="0"/>
              <a:t>‹Nr.›</a:t>
            </a:fld>
            <a:endParaRPr lang="de-DE" noProof="0"/>
          </a:p>
        </p:txBody>
      </p:sp>
    </p:spTree>
    <p:extLst>
      <p:ext uri="{BB962C8B-B14F-4D97-AF65-F5344CB8AC3E}">
        <p14:creationId xmlns:p14="http://schemas.microsoft.com/office/powerpoint/2010/main" val="28213701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Beschriftun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86F4779-0336-4AFA-B9A7-259EE8BEC151}"/>
              </a:ext>
            </a:extLst>
          </p:cNvPr>
          <p:cNvSpPr>
            <a:spLocks noGrp="1"/>
          </p:cNvSpPr>
          <p:nvPr>
            <p:ph type="title"/>
          </p:nvPr>
        </p:nvSpPr>
        <p:spPr>
          <a:xfrm>
            <a:off x="839788" y="457200"/>
            <a:ext cx="3932237" cy="1600200"/>
          </a:xfrm>
        </p:spPr>
        <p:txBody>
          <a:bodyPr rtlCol="0" anchor="b"/>
          <a:lstStyle>
            <a:lvl1pPr>
              <a:defRPr sz="3200"/>
            </a:lvl1pPr>
          </a:lstStyle>
          <a:p>
            <a:pPr rtl="0"/>
            <a:r>
              <a:rPr lang="de-DE" noProof="0"/>
              <a:t>Mastertitelformat bearbeiten</a:t>
            </a:r>
          </a:p>
        </p:txBody>
      </p:sp>
      <p:sp>
        <p:nvSpPr>
          <p:cNvPr id="3" name="Inhaltsplatzhalter 2">
            <a:extLst>
              <a:ext uri="{FF2B5EF4-FFF2-40B4-BE49-F238E27FC236}">
                <a16:creationId xmlns:a16="http://schemas.microsoft.com/office/drawing/2014/main" id="{DB82F449-DDC3-4694-81E5-91A4B8F433ED}"/>
              </a:ext>
            </a:extLst>
          </p:cNvPr>
          <p:cNvSpPr>
            <a:spLocks noGrp="1"/>
          </p:cNvSpPr>
          <p:nvPr>
            <p:ph idx="1"/>
          </p:nvPr>
        </p:nvSpPr>
        <p:spPr>
          <a:xfrm>
            <a:off x="5183188" y="987425"/>
            <a:ext cx="6172200" cy="4873625"/>
          </a:xfrm>
        </p:spPr>
        <p:txBody>
          <a:bodyPr rtlCol="0"/>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rtl="0"/>
            <a:r>
              <a:rPr lang="de-DE" noProof="0"/>
              <a:t>Mastertextformat bearbeiten</a:t>
            </a:r>
          </a:p>
          <a:p>
            <a:pPr lvl="1" rtl="0"/>
            <a:r>
              <a:rPr lang="de-DE" noProof="0"/>
              <a:t>Zweite Ebene</a:t>
            </a:r>
          </a:p>
          <a:p>
            <a:pPr lvl="2" rtl="0"/>
            <a:r>
              <a:rPr lang="de-DE" noProof="0"/>
              <a:t>Dritte Ebene</a:t>
            </a:r>
          </a:p>
          <a:p>
            <a:pPr lvl="3" rtl="0"/>
            <a:r>
              <a:rPr lang="de-DE" noProof="0"/>
              <a:t>Vierte Ebene</a:t>
            </a:r>
          </a:p>
          <a:p>
            <a:pPr lvl="4" rtl="0"/>
            <a:r>
              <a:rPr lang="de-DE" noProof="0"/>
              <a:t>Fünfte Ebene</a:t>
            </a:r>
          </a:p>
        </p:txBody>
      </p:sp>
      <p:sp>
        <p:nvSpPr>
          <p:cNvPr id="4" name="Textplatzhalter 3">
            <a:extLst>
              <a:ext uri="{FF2B5EF4-FFF2-40B4-BE49-F238E27FC236}">
                <a16:creationId xmlns:a16="http://schemas.microsoft.com/office/drawing/2014/main" id="{CF00A2C4-3B2E-46AC-9605-73F5B2CC1F56}"/>
              </a:ext>
            </a:extLst>
          </p:cNvPr>
          <p:cNvSpPr>
            <a:spLocks noGrp="1"/>
          </p:cNvSpPr>
          <p:nvPr>
            <p:ph type="body" sz="half" idx="2"/>
          </p:nvPr>
        </p:nvSpPr>
        <p:spPr>
          <a:xfrm>
            <a:off x="839788" y="2057400"/>
            <a:ext cx="3932237" cy="3811588"/>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de-DE" noProof="0"/>
              <a:t>Mastertextformat bearbeiten</a:t>
            </a:r>
          </a:p>
        </p:txBody>
      </p:sp>
      <p:sp>
        <p:nvSpPr>
          <p:cNvPr id="5" name="Datumsplatzhalter 4">
            <a:extLst>
              <a:ext uri="{FF2B5EF4-FFF2-40B4-BE49-F238E27FC236}">
                <a16:creationId xmlns:a16="http://schemas.microsoft.com/office/drawing/2014/main" id="{46909769-F5A5-4635-BD0C-D6049DEB9632}"/>
              </a:ext>
            </a:extLst>
          </p:cNvPr>
          <p:cNvSpPr>
            <a:spLocks noGrp="1"/>
          </p:cNvSpPr>
          <p:nvPr>
            <p:ph type="dt" sz="half" idx="10"/>
          </p:nvPr>
        </p:nvSpPr>
        <p:spPr/>
        <p:txBody>
          <a:bodyPr rtlCol="0"/>
          <a:lstStyle/>
          <a:p>
            <a:pPr rtl="0"/>
            <a:fld id="{A73715CC-DC8E-4227-A8BF-F83248994F35}" type="datetime1">
              <a:rPr lang="de-DE" noProof="0" smtClean="0"/>
              <a:t>08.06.2023</a:t>
            </a:fld>
            <a:endParaRPr lang="de-DE" noProof="0"/>
          </a:p>
        </p:txBody>
      </p:sp>
      <p:sp>
        <p:nvSpPr>
          <p:cNvPr id="6" name="Fußzeilenplatzhalter 5">
            <a:extLst>
              <a:ext uri="{FF2B5EF4-FFF2-40B4-BE49-F238E27FC236}">
                <a16:creationId xmlns:a16="http://schemas.microsoft.com/office/drawing/2014/main" id="{F9252DC3-D3D7-446F-A866-D7820B7BF876}"/>
              </a:ext>
            </a:extLst>
          </p:cNvPr>
          <p:cNvSpPr>
            <a:spLocks noGrp="1"/>
          </p:cNvSpPr>
          <p:nvPr>
            <p:ph type="ftr" sz="quarter" idx="11"/>
          </p:nvPr>
        </p:nvSpPr>
        <p:spPr/>
        <p:txBody>
          <a:bodyPr rtlCol="0"/>
          <a:lstStyle/>
          <a:p>
            <a:pPr rtl="0"/>
            <a:endParaRPr lang="de-DE" noProof="0"/>
          </a:p>
        </p:txBody>
      </p:sp>
      <p:sp>
        <p:nvSpPr>
          <p:cNvPr id="7" name="Foliennummernplatzhalter 6">
            <a:extLst>
              <a:ext uri="{FF2B5EF4-FFF2-40B4-BE49-F238E27FC236}">
                <a16:creationId xmlns:a16="http://schemas.microsoft.com/office/drawing/2014/main" id="{471CDB00-5218-4567-902B-845073BE8753}"/>
              </a:ext>
            </a:extLst>
          </p:cNvPr>
          <p:cNvSpPr>
            <a:spLocks noGrp="1"/>
          </p:cNvSpPr>
          <p:nvPr>
            <p:ph type="sldNum" sz="quarter" idx="12"/>
          </p:nvPr>
        </p:nvSpPr>
        <p:spPr/>
        <p:txBody>
          <a:bodyPr rtlCol="0"/>
          <a:lstStyle/>
          <a:p>
            <a:pPr rtl="0"/>
            <a:fld id="{ED6580AB-5C3C-4B4F-8E2A-8B7A0A8CE695}" type="slidenum">
              <a:rPr lang="de-DE" noProof="0" smtClean="0"/>
              <a:t>‹Nr.›</a:t>
            </a:fld>
            <a:endParaRPr lang="de-DE" noProof="0"/>
          </a:p>
        </p:txBody>
      </p:sp>
    </p:spTree>
    <p:extLst>
      <p:ext uri="{BB962C8B-B14F-4D97-AF65-F5344CB8AC3E}">
        <p14:creationId xmlns:p14="http://schemas.microsoft.com/office/powerpoint/2010/main" val="17761285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Beschriftun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8F661E4-9FF7-494B-A1C9-C9A1DD7052F7}"/>
              </a:ext>
            </a:extLst>
          </p:cNvPr>
          <p:cNvSpPr>
            <a:spLocks noGrp="1"/>
          </p:cNvSpPr>
          <p:nvPr>
            <p:ph type="title"/>
          </p:nvPr>
        </p:nvSpPr>
        <p:spPr>
          <a:xfrm>
            <a:off x="839788" y="457200"/>
            <a:ext cx="3932237" cy="1600200"/>
          </a:xfrm>
        </p:spPr>
        <p:txBody>
          <a:bodyPr rtlCol="0" anchor="b"/>
          <a:lstStyle>
            <a:lvl1pPr>
              <a:defRPr sz="3200"/>
            </a:lvl1pPr>
          </a:lstStyle>
          <a:p>
            <a:pPr rtl="0"/>
            <a:r>
              <a:rPr lang="de-DE" noProof="0"/>
              <a:t>Mastertitelformat bearbeiten</a:t>
            </a:r>
          </a:p>
        </p:txBody>
      </p:sp>
      <p:sp>
        <p:nvSpPr>
          <p:cNvPr id="3" name="Bildplatzhalter 2">
            <a:extLst>
              <a:ext uri="{FF2B5EF4-FFF2-40B4-BE49-F238E27FC236}">
                <a16:creationId xmlns:a16="http://schemas.microsoft.com/office/drawing/2014/main" id="{5D245657-DA21-4769-84F8-88DC644508E0}"/>
              </a:ext>
            </a:extLst>
          </p:cNvPr>
          <p:cNvSpPr>
            <a:spLocks noGrp="1"/>
          </p:cNvSpPr>
          <p:nvPr>
            <p:ph type="pic" idx="1"/>
          </p:nvPr>
        </p:nvSpPr>
        <p:spPr>
          <a:xfrm>
            <a:off x="5183188" y="987425"/>
            <a:ext cx="6172200" cy="4873625"/>
          </a:xfrm>
        </p:spPr>
        <p:txBody>
          <a:bodyPr rtlCol="0"/>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de-DE" noProof="0"/>
              <a:t>Bild durch Klicken auf Symbol hinzufügen</a:t>
            </a:r>
          </a:p>
        </p:txBody>
      </p:sp>
      <p:sp>
        <p:nvSpPr>
          <p:cNvPr id="4" name="Textplatzhalter 3">
            <a:extLst>
              <a:ext uri="{FF2B5EF4-FFF2-40B4-BE49-F238E27FC236}">
                <a16:creationId xmlns:a16="http://schemas.microsoft.com/office/drawing/2014/main" id="{A167B310-6692-4981-9CB8-FE79A091FF56}"/>
              </a:ext>
            </a:extLst>
          </p:cNvPr>
          <p:cNvSpPr>
            <a:spLocks noGrp="1"/>
          </p:cNvSpPr>
          <p:nvPr>
            <p:ph type="body" sz="half" idx="2"/>
          </p:nvPr>
        </p:nvSpPr>
        <p:spPr>
          <a:xfrm>
            <a:off x="839788" y="2057400"/>
            <a:ext cx="3932237" cy="3811588"/>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de-DE" noProof="0"/>
              <a:t>Mastertextformat bearbeiten</a:t>
            </a:r>
          </a:p>
        </p:txBody>
      </p:sp>
      <p:sp>
        <p:nvSpPr>
          <p:cNvPr id="5" name="Datumsplatzhalter 4">
            <a:extLst>
              <a:ext uri="{FF2B5EF4-FFF2-40B4-BE49-F238E27FC236}">
                <a16:creationId xmlns:a16="http://schemas.microsoft.com/office/drawing/2014/main" id="{E7DA2C9E-A9AD-4BB9-A691-90BB84F58CE9}"/>
              </a:ext>
            </a:extLst>
          </p:cNvPr>
          <p:cNvSpPr>
            <a:spLocks noGrp="1"/>
          </p:cNvSpPr>
          <p:nvPr>
            <p:ph type="dt" sz="half" idx="10"/>
          </p:nvPr>
        </p:nvSpPr>
        <p:spPr/>
        <p:txBody>
          <a:bodyPr rtlCol="0"/>
          <a:lstStyle/>
          <a:p>
            <a:pPr rtl="0"/>
            <a:fld id="{DF6705BD-8E9A-4CBF-88D1-11778FB4840A}" type="datetime1">
              <a:rPr lang="de-DE" noProof="0" smtClean="0"/>
              <a:t>08.06.2023</a:t>
            </a:fld>
            <a:endParaRPr lang="de-DE" noProof="0"/>
          </a:p>
        </p:txBody>
      </p:sp>
      <p:sp>
        <p:nvSpPr>
          <p:cNvPr id="6" name="Fußzeilenplatzhalter 5">
            <a:extLst>
              <a:ext uri="{FF2B5EF4-FFF2-40B4-BE49-F238E27FC236}">
                <a16:creationId xmlns:a16="http://schemas.microsoft.com/office/drawing/2014/main" id="{F4B3D45D-C826-4846-BBFC-A0D98B7E7A2C}"/>
              </a:ext>
            </a:extLst>
          </p:cNvPr>
          <p:cNvSpPr>
            <a:spLocks noGrp="1"/>
          </p:cNvSpPr>
          <p:nvPr>
            <p:ph type="ftr" sz="quarter" idx="11"/>
          </p:nvPr>
        </p:nvSpPr>
        <p:spPr/>
        <p:txBody>
          <a:bodyPr rtlCol="0"/>
          <a:lstStyle/>
          <a:p>
            <a:pPr rtl="0"/>
            <a:endParaRPr lang="de-DE" noProof="0"/>
          </a:p>
        </p:txBody>
      </p:sp>
      <p:sp>
        <p:nvSpPr>
          <p:cNvPr id="7" name="Foliennummernplatzhalter 6">
            <a:extLst>
              <a:ext uri="{FF2B5EF4-FFF2-40B4-BE49-F238E27FC236}">
                <a16:creationId xmlns:a16="http://schemas.microsoft.com/office/drawing/2014/main" id="{93516961-40DC-443E-9DB8-3A987DF499A9}"/>
              </a:ext>
            </a:extLst>
          </p:cNvPr>
          <p:cNvSpPr>
            <a:spLocks noGrp="1"/>
          </p:cNvSpPr>
          <p:nvPr>
            <p:ph type="sldNum" sz="quarter" idx="12"/>
          </p:nvPr>
        </p:nvSpPr>
        <p:spPr/>
        <p:txBody>
          <a:bodyPr rtlCol="0"/>
          <a:lstStyle/>
          <a:p>
            <a:pPr rtl="0"/>
            <a:fld id="{ED6580AB-5C3C-4B4F-8E2A-8B7A0A8CE695}" type="slidenum">
              <a:rPr lang="de-DE" noProof="0" smtClean="0"/>
              <a:t>‹Nr.›</a:t>
            </a:fld>
            <a:endParaRPr lang="de-DE" noProof="0"/>
          </a:p>
        </p:txBody>
      </p:sp>
    </p:spTree>
    <p:extLst>
      <p:ext uri="{BB962C8B-B14F-4D97-AF65-F5344CB8AC3E}">
        <p14:creationId xmlns:p14="http://schemas.microsoft.com/office/powerpoint/2010/main" val="26313338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CE341CFC-63B9-4A19-A8AB-62B9E452AE5E}"/>
              </a:ext>
            </a:extLst>
          </p:cNvPr>
          <p:cNvSpPr>
            <a:spLocks noGrp="1"/>
          </p:cNvSpPr>
          <p:nvPr>
            <p:ph type="title"/>
          </p:nvPr>
        </p:nvSpPr>
        <p:spPr>
          <a:xfrm>
            <a:off x="838200" y="365125"/>
            <a:ext cx="10515600" cy="1325563"/>
          </a:xfrm>
          <a:prstGeom prst="rect">
            <a:avLst/>
          </a:prstGeom>
        </p:spPr>
        <p:txBody>
          <a:bodyPr vert="horz" lIns="0" tIns="0" rIns="0" bIns="0" rtlCol="0" anchor="ctr">
            <a:normAutofit/>
          </a:bodyPr>
          <a:lstStyle/>
          <a:p>
            <a:pPr rtl="0"/>
            <a:r>
              <a:rPr lang="de-DE" noProof="0"/>
              <a:t>Titelmasterformat durch Klicken bearbeiten</a:t>
            </a:r>
          </a:p>
        </p:txBody>
      </p:sp>
      <p:sp>
        <p:nvSpPr>
          <p:cNvPr id="3" name="Textplatzhalter 2">
            <a:extLst>
              <a:ext uri="{FF2B5EF4-FFF2-40B4-BE49-F238E27FC236}">
                <a16:creationId xmlns:a16="http://schemas.microsoft.com/office/drawing/2014/main" id="{115A838B-134E-40B6-A7E3-1119BB8BF5BD}"/>
              </a:ext>
            </a:extLst>
          </p:cNvPr>
          <p:cNvSpPr>
            <a:spLocks noGrp="1"/>
          </p:cNvSpPr>
          <p:nvPr>
            <p:ph type="body" idx="1"/>
          </p:nvPr>
        </p:nvSpPr>
        <p:spPr>
          <a:xfrm>
            <a:off x="838200" y="1825625"/>
            <a:ext cx="10515600" cy="4351338"/>
          </a:xfrm>
          <a:prstGeom prst="rect">
            <a:avLst/>
          </a:prstGeom>
        </p:spPr>
        <p:txBody>
          <a:bodyPr vert="horz" lIns="0" tIns="0" rIns="0" bIns="0" rtlCol="0">
            <a:normAutofit/>
          </a:bodyPr>
          <a:lstStyle/>
          <a:p>
            <a:pPr lvl="0" rtl="0"/>
            <a:r>
              <a:rPr lang="de-DE" noProof="0"/>
              <a:t>Textmasterformate bearbeiten</a:t>
            </a:r>
          </a:p>
          <a:p>
            <a:pPr lvl="1" rtl="0"/>
            <a:r>
              <a:rPr lang="de-DE" noProof="0"/>
              <a:t>Zweite Ebene</a:t>
            </a:r>
          </a:p>
          <a:p>
            <a:pPr lvl="2" rtl="0"/>
            <a:r>
              <a:rPr lang="de-DE" noProof="0"/>
              <a:t>Dritte Ebene</a:t>
            </a:r>
          </a:p>
          <a:p>
            <a:pPr lvl="3" rtl="0"/>
            <a:r>
              <a:rPr lang="de-DE" noProof="0"/>
              <a:t>Vierte Ebene</a:t>
            </a:r>
          </a:p>
          <a:p>
            <a:pPr lvl="4" rtl="0"/>
            <a:r>
              <a:rPr lang="de-DE" noProof="0"/>
              <a:t>Fünfte Ebene</a:t>
            </a:r>
          </a:p>
        </p:txBody>
      </p:sp>
      <p:sp>
        <p:nvSpPr>
          <p:cNvPr id="4" name="Datumsplatzhalter 3">
            <a:extLst>
              <a:ext uri="{FF2B5EF4-FFF2-40B4-BE49-F238E27FC236}">
                <a16:creationId xmlns:a16="http://schemas.microsoft.com/office/drawing/2014/main" id="{3E8943BB-9EAD-4CBC-9CA2-75F70C6B582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rtl="0"/>
            <a:fld id="{D6A107EE-40D8-4040-9532-86C778B7077A}" type="datetime1">
              <a:rPr lang="de-DE" noProof="0" smtClean="0"/>
              <a:t>08.06.2023</a:t>
            </a:fld>
            <a:endParaRPr lang="de-DE" noProof="0"/>
          </a:p>
        </p:txBody>
      </p:sp>
      <p:sp>
        <p:nvSpPr>
          <p:cNvPr id="5" name="Fußzeilenplatzhalter 4">
            <a:extLst>
              <a:ext uri="{FF2B5EF4-FFF2-40B4-BE49-F238E27FC236}">
                <a16:creationId xmlns:a16="http://schemas.microsoft.com/office/drawing/2014/main" id="{F204E537-5CBA-4B86-9D30-577B9F741E8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rtl="0"/>
            <a:endParaRPr lang="de-DE" noProof="0"/>
          </a:p>
        </p:txBody>
      </p:sp>
      <p:sp>
        <p:nvSpPr>
          <p:cNvPr id="6" name="Foliennummernplatzhalter 5">
            <a:extLst>
              <a:ext uri="{FF2B5EF4-FFF2-40B4-BE49-F238E27FC236}">
                <a16:creationId xmlns:a16="http://schemas.microsoft.com/office/drawing/2014/main" id="{66E79E72-0F12-4646-BCDF-4C9EAA89C26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rtl="0"/>
            <a:fld id="{ED6580AB-5C3C-4B4F-8E2A-8B7A0A8CE695}" type="slidenum">
              <a:rPr lang="de-DE" noProof="0" smtClean="0"/>
              <a:t>‹Nr.›</a:t>
            </a:fld>
            <a:endParaRPr lang="de-DE" noProof="0"/>
          </a:p>
        </p:txBody>
      </p:sp>
    </p:spTree>
    <p:extLst>
      <p:ext uri="{BB962C8B-B14F-4D97-AF65-F5344CB8AC3E}">
        <p14:creationId xmlns:p14="http://schemas.microsoft.com/office/powerpoint/2010/main" val="5543780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5.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1.sv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1.sv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29.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image" Target="../media/image31.svg"/></Relationships>
</file>

<file path=ppt/slides/_rels/slide14.xml.rels><?xml version="1.0" encoding="UTF-8" standalone="yes"?>
<Relationships xmlns="http://schemas.openxmlformats.org/package/2006/relationships"><Relationship Id="rId3" Type="http://schemas.openxmlformats.org/officeDocument/2006/relationships/hyperlink" Target="https://www.facebook.com/TheOther98/photos/d41d8cd9/648347194003950/?paipv=0&amp;eav=Afap0S2a3Iki-CuvuqQ9jyM-itWfXjwYZk2c3j2T1RPtB_E0MjUC9i_FiwzIYtzhSXk&amp;_rdr" TargetMode="External"/><Relationship Id="rId7" Type="http://schemas.openxmlformats.org/officeDocument/2006/relationships/hyperlink" Target="https://www.flaticon.com/free-icon/human-resources_4126442?term=hr&amp;page=1&amp;position=5&amp;origin=search&amp;related_id=4126442"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hyperlink" Target="https://www.flaticon.com/free-icon/recruiting_10488693?term=man+women&amp;page=1&amp;position=20&amp;origin=search&amp;related_id=10488693" TargetMode="External"/><Relationship Id="rId5" Type="http://schemas.openxmlformats.org/officeDocument/2006/relationships/hyperlink" Target="https://www.flaticon.com/free-icon/office-building_4300059?term=company&amp;page=1&amp;position=2&amp;origin=search&amp;related_id=4300059" TargetMode="External"/><Relationship Id="rId4" Type="http://schemas.openxmlformats.org/officeDocument/2006/relationships/hyperlink" Target="https://www.pwc.com/us/en/services/consulting/business-transformation/library/hr-recruiting.html" TargetMode="External"/></Relationships>
</file>

<file path=ppt/slides/_rels/slide15.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8.png"/><Relationship Id="rId7" Type="http://schemas.openxmlformats.org/officeDocument/2006/relationships/image" Target="../media/image35.png"/><Relationship Id="rId2" Type="http://schemas.openxmlformats.org/officeDocument/2006/relationships/notesSlide" Target="../notesSlides/notesSlide15.xml"/><Relationship Id="rId1" Type="http://schemas.openxmlformats.org/officeDocument/2006/relationships/slideLayout" Target="../slideLayouts/slideLayout6.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notesSlide" Target="../notesSlides/notesSlide16.xml"/><Relationship Id="rId1" Type="http://schemas.openxmlformats.org/officeDocument/2006/relationships/slideLayout" Target="../slideLayouts/slideLayout6.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6.xml"/><Relationship Id="rId5" Type="http://schemas.openxmlformats.org/officeDocument/2006/relationships/image" Target="../media/image4.jpeg"/><Relationship Id="rId4" Type="http://schemas.openxmlformats.org/officeDocument/2006/relationships/image" Target="../media/image3.sv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3.sv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6.xml"/><Relationship Id="rId5" Type="http://schemas.openxmlformats.org/officeDocument/2006/relationships/image" Target="../media/image10.png"/><Relationship Id="rId4" Type="http://schemas.openxmlformats.org/officeDocument/2006/relationships/image" Target="../media/image9.sv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3.svg"/></Relationships>
</file>

<file path=ppt/slides/_rels/slide6.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1.png"/><Relationship Id="rId7"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6.xml"/><Relationship Id="rId5" Type="http://schemas.openxmlformats.org/officeDocument/2006/relationships/customXml" Target="../ink/ink1.xml"/><Relationship Id="rId10" Type="http://schemas.openxmlformats.org/officeDocument/2006/relationships/image" Target="../media/image16.png"/><Relationship Id="rId4" Type="http://schemas.openxmlformats.org/officeDocument/2006/relationships/image" Target="../media/image12.svg"/><Relationship Id="rId9"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2.sv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22.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openxmlformats.org/officeDocument/2006/relationships/image" Target="../media/image24.png"/><Relationship Id="rId5" Type="http://schemas.openxmlformats.org/officeDocument/2006/relationships/image" Target="../media/image21.svg"/><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pieren 1" descr="Dieses Bild ist eine abstrakte dekorative Form. ">
            <a:extLst>
              <a:ext uri="{FF2B5EF4-FFF2-40B4-BE49-F238E27FC236}">
                <a16:creationId xmlns:a16="http://schemas.microsoft.com/office/drawing/2014/main" id="{8E504344-8563-476C-9EF9-4200B272FDC1}"/>
              </a:ext>
            </a:extLst>
          </p:cNvPr>
          <p:cNvGrpSpPr/>
          <p:nvPr/>
        </p:nvGrpSpPr>
        <p:grpSpPr>
          <a:xfrm>
            <a:off x="4855953" y="-2833465"/>
            <a:ext cx="8948964" cy="12105059"/>
            <a:chOff x="4855953" y="-2833465"/>
            <a:chExt cx="8948964" cy="12105059"/>
          </a:xfrm>
        </p:grpSpPr>
        <p:sp>
          <p:nvSpPr>
            <p:cNvPr id="18" name="Freihandform 10">
              <a:extLst>
                <a:ext uri="{FF2B5EF4-FFF2-40B4-BE49-F238E27FC236}">
                  <a16:creationId xmlns:a16="http://schemas.microsoft.com/office/drawing/2014/main" id="{73D22BE5-D5D5-4BF2-A935-5C4AB588B458}"/>
                </a:ext>
              </a:extLst>
            </p:cNvPr>
            <p:cNvSpPr>
              <a:spLocks/>
            </p:cNvSpPr>
            <p:nvPr/>
          </p:nvSpPr>
          <p:spPr bwMode="auto">
            <a:xfrm rot="9420272">
              <a:off x="4855953" y="-2246936"/>
              <a:ext cx="8673602" cy="11518530"/>
            </a:xfrm>
            <a:custGeom>
              <a:avLst/>
              <a:gdLst>
                <a:gd name="T0" fmla="*/ 1166 w 2492"/>
                <a:gd name="T1" fmla="*/ 2419 h 3315"/>
                <a:gd name="T2" fmla="*/ 243 w 2492"/>
                <a:gd name="T3" fmla="*/ 912 h 3315"/>
                <a:gd name="T4" fmla="*/ 449 w 2492"/>
                <a:gd name="T5" fmla="*/ 15 h 3315"/>
                <a:gd name="T6" fmla="*/ 766 w 2492"/>
                <a:gd name="T7" fmla="*/ 302 h 3315"/>
                <a:gd name="T8" fmla="*/ 1651 w 2492"/>
                <a:gd name="T9" fmla="*/ 481 h 3315"/>
                <a:gd name="T10" fmla="*/ 2239 w 2492"/>
                <a:gd name="T11" fmla="*/ 1238 h 3315"/>
                <a:gd name="T12" fmla="*/ 2186 w 2492"/>
                <a:gd name="T13" fmla="*/ 2201 h 3315"/>
                <a:gd name="T14" fmla="*/ 2165 w 2492"/>
                <a:gd name="T15" fmla="*/ 2928 h 3315"/>
                <a:gd name="T16" fmla="*/ 1400 w 2492"/>
                <a:gd name="T17" fmla="*/ 3100 h 3315"/>
                <a:gd name="T18" fmla="*/ 1166 w 2492"/>
                <a:gd name="T19" fmla="*/ 2419 h 3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92" h="3315">
                  <a:moveTo>
                    <a:pt x="1166" y="2419"/>
                  </a:moveTo>
                  <a:cubicBezTo>
                    <a:pt x="1505" y="1277"/>
                    <a:pt x="486" y="1533"/>
                    <a:pt x="243" y="912"/>
                  </a:cubicBezTo>
                  <a:cubicBezTo>
                    <a:pt x="0" y="292"/>
                    <a:pt x="291" y="31"/>
                    <a:pt x="449" y="15"/>
                  </a:cubicBezTo>
                  <a:cubicBezTo>
                    <a:pt x="607" y="0"/>
                    <a:pt x="716" y="54"/>
                    <a:pt x="766" y="302"/>
                  </a:cubicBezTo>
                  <a:cubicBezTo>
                    <a:pt x="817" y="551"/>
                    <a:pt x="1312" y="508"/>
                    <a:pt x="1651" y="481"/>
                  </a:cubicBezTo>
                  <a:cubicBezTo>
                    <a:pt x="1989" y="454"/>
                    <a:pt x="2492" y="733"/>
                    <a:pt x="2239" y="1238"/>
                  </a:cubicBezTo>
                  <a:cubicBezTo>
                    <a:pt x="1986" y="1743"/>
                    <a:pt x="2000" y="1716"/>
                    <a:pt x="2186" y="2201"/>
                  </a:cubicBezTo>
                  <a:cubicBezTo>
                    <a:pt x="2372" y="2685"/>
                    <a:pt x="2165" y="2928"/>
                    <a:pt x="2165" y="2928"/>
                  </a:cubicBezTo>
                  <a:cubicBezTo>
                    <a:pt x="2165" y="2928"/>
                    <a:pt x="1791" y="3315"/>
                    <a:pt x="1400" y="3100"/>
                  </a:cubicBezTo>
                  <a:cubicBezTo>
                    <a:pt x="1008" y="2885"/>
                    <a:pt x="1166" y="2419"/>
                    <a:pt x="1166" y="2419"/>
                  </a:cubicBezTo>
                  <a:close/>
                </a:path>
              </a:pathLst>
            </a:custGeom>
            <a:gradFill>
              <a:gsLst>
                <a:gs pos="0">
                  <a:srgbClr val="80DEDE"/>
                </a:gs>
                <a:gs pos="53500">
                  <a:srgbClr val="85C1E7"/>
                </a:gs>
                <a:gs pos="100000">
                  <a:srgbClr val="878CFF"/>
                </a:gs>
              </a:gsLst>
              <a:lin ang="5400000" scaled="1"/>
            </a:gradFill>
            <a:ln w="12700"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de-DE"/>
            </a:p>
          </p:txBody>
        </p:sp>
        <p:sp>
          <p:nvSpPr>
            <p:cNvPr id="19" name="Freihandform 11">
              <a:extLst>
                <a:ext uri="{FF2B5EF4-FFF2-40B4-BE49-F238E27FC236}">
                  <a16:creationId xmlns:a16="http://schemas.microsoft.com/office/drawing/2014/main" id="{C42C174B-303A-45F6-8FF1-93001A3AAFC1}"/>
                </a:ext>
              </a:extLst>
            </p:cNvPr>
            <p:cNvSpPr>
              <a:spLocks/>
            </p:cNvSpPr>
            <p:nvPr/>
          </p:nvSpPr>
          <p:spPr bwMode="auto">
            <a:xfrm rot="9420272">
              <a:off x="5048022" y="-2833465"/>
              <a:ext cx="8756895" cy="10755934"/>
            </a:xfrm>
            <a:custGeom>
              <a:avLst/>
              <a:gdLst>
                <a:gd name="T0" fmla="*/ 1504 w 2516"/>
                <a:gd name="T1" fmla="*/ 2980 h 3095"/>
                <a:gd name="T2" fmla="*/ 2237 w 2516"/>
                <a:gd name="T3" fmla="*/ 2283 h 3095"/>
                <a:gd name="T4" fmla="*/ 1468 w 2516"/>
                <a:gd name="T5" fmla="*/ 1052 h 3095"/>
                <a:gd name="T6" fmla="*/ 979 w 2516"/>
                <a:gd name="T7" fmla="*/ 648 h 3095"/>
                <a:gd name="T8" fmla="*/ 411 w 2516"/>
                <a:gd name="T9" fmla="*/ 195 h 3095"/>
                <a:gd name="T10" fmla="*/ 397 w 2516"/>
                <a:gd name="T11" fmla="*/ 1117 h 3095"/>
                <a:gd name="T12" fmla="*/ 194 w 2516"/>
                <a:gd name="T13" fmla="*/ 1767 h 3095"/>
                <a:gd name="T14" fmla="*/ 866 w 2516"/>
                <a:gd name="T15" fmla="*/ 2349 h 3095"/>
                <a:gd name="T16" fmla="*/ 1275 w 2516"/>
                <a:gd name="T17" fmla="*/ 2766 h 3095"/>
                <a:gd name="T18" fmla="*/ 1504 w 2516"/>
                <a:gd name="T19" fmla="*/ 2980 h 30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16" h="3095">
                  <a:moveTo>
                    <a:pt x="1504" y="2980"/>
                  </a:moveTo>
                  <a:cubicBezTo>
                    <a:pt x="1504" y="2980"/>
                    <a:pt x="1958" y="3095"/>
                    <a:pt x="2237" y="2283"/>
                  </a:cubicBezTo>
                  <a:cubicBezTo>
                    <a:pt x="2516" y="1472"/>
                    <a:pt x="1745" y="1159"/>
                    <a:pt x="1468" y="1052"/>
                  </a:cubicBezTo>
                  <a:cubicBezTo>
                    <a:pt x="1191" y="945"/>
                    <a:pt x="1126" y="907"/>
                    <a:pt x="979" y="648"/>
                  </a:cubicBezTo>
                  <a:cubicBezTo>
                    <a:pt x="832" y="389"/>
                    <a:pt x="822" y="0"/>
                    <a:pt x="411" y="195"/>
                  </a:cubicBezTo>
                  <a:cubicBezTo>
                    <a:pt x="0" y="391"/>
                    <a:pt x="384" y="948"/>
                    <a:pt x="397" y="1117"/>
                  </a:cubicBezTo>
                  <a:cubicBezTo>
                    <a:pt x="411" y="1286"/>
                    <a:pt x="128" y="1580"/>
                    <a:pt x="194" y="1767"/>
                  </a:cubicBezTo>
                  <a:cubicBezTo>
                    <a:pt x="259" y="1954"/>
                    <a:pt x="273" y="2154"/>
                    <a:pt x="866" y="2349"/>
                  </a:cubicBezTo>
                  <a:cubicBezTo>
                    <a:pt x="866" y="2349"/>
                    <a:pt x="1186" y="2374"/>
                    <a:pt x="1275" y="2766"/>
                  </a:cubicBezTo>
                  <a:cubicBezTo>
                    <a:pt x="1275" y="2766"/>
                    <a:pt x="1340" y="2988"/>
                    <a:pt x="1504" y="2980"/>
                  </a:cubicBezTo>
                  <a:close/>
                </a:path>
              </a:pathLst>
            </a:custGeom>
            <a:gradFill>
              <a:gsLst>
                <a:gs pos="0">
                  <a:srgbClr val="7CEFD8"/>
                </a:gs>
                <a:gs pos="51000">
                  <a:srgbClr val="6672E4"/>
                </a:gs>
                <a:gs pos="100000">
                  <a:srgbClr val="882BE5"/>
                </a:gs>
              </a:gsLst>
              <a:lin ang="5400000" scaled="1"/>
            </a:gradFill>
            <a:ln w="12700"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de-DE"/>
            </a:p>
          </p:txBody>
        </p:sp>
        <p:sp>
          <p:nvSpPr>
            <p:cNvPr id="20" name="Freihandform 12">
              <a:extLst>
                <a:ext uri="{FF2B5EF4-FFF2-40B4-BE49-F238E27FC236}">
                  <a16:creationId xmlns:a16="http://schemas.microsoft.com/office/drawing/2014/main" id="{22AA5A4F-A0EB-453F-A699-F817D4616C6F}"/>
                </a:ext>
              </a:extLst>
            </p:cNvPr>
            <p:cNvSpPr>
              <a:spLocks/>
            </p:cNvSpPr>
            <p:nvPr/>
          </p:nvSpPr>
          <p:spPr bwMode="auto">
            <a:xfrm rot="9420272">
              <a:off x="5218811" y="-1993836"/>
              <a:ext cx="7570428" cy="10122905"/>
            </a:xfrm>
            <a:custGeom>
              <a:avLst/>
              <a:gdLst>
                <a:gd name="T0" fmla="*/ 1896 w 2175"/>
                <a:gd name="T1" fmla="*/ 2283 h 2913"/>
                <a:gd name="T2" fmla="*/ 1467 w 2175"/>
                <a:gd name="T3" fmla="*/ 2913 h 2913"/>
                <a:gd name="T4" fmla="*/ 1250 w 2175"/>
                <a:gd name="T5" fmla="*/ 2849 h 2913"/>
                <a:gd name="T6" fmla="*/ 1016 w 2175"/>
                <a:gd name="T7" fmla="*/ 2168 h 2913"/>
                <a:gd name="T8" fmla="*/ 93 w 2175"/>
                <a:gd name="T9" fmla="*/ 661 h 2913"/>
                <a:gd name="T10" fmla="*/ 0 w 2175"/>
                <a:gd name="T11" fmla="*/ 238 h 2913"/>
                <a:gd name="T12" fmla="*/ 70 w 2175"/>
                <a:gd name="T13" fmla="*/ 195 h 2913"/>
                <a:gd name="T14" fmla="*/ 638 w 2175"/>
                <a:gd name="T15" fmla="*/ 648 h 2913"/>
                <a:gd name="T16" fmla="*/ 1127 w 2175"/>
                <a:gd name="T17" fmla="*/ 1052 h 2913"/>
                <a:gd name="T18" fmla="*/ 1896 w 2175"/>
                <a:gd name="T19" fmla="*/ 2283 h 29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75" h="2913">
                  <a:moveTo>
                    <a:pt x="1896" y="2283"/>
                  </a:moveTo>
                  <a:cubicBezTo>
                    <a:pt x="1770" y="2651"/>
                    <a:pt x="1607" y="2829"/>
                    <a:pt x="1467" y="2913"/>
                  </a:cubicBezTo>
                  <a:cubicBezTo>
                    <a:pt x="1397" y="2909"/>
                    <a:pt x="1324" y="2889"/>
                    <a:pt x="1250" y="2849"/>
                  </a:cubicBezTo>
                  <a:cubicBezTo>
                    <a:pt x="858" y="2634"/>
                    <a:pt x="1016" y="2168"/>
                    <a:pt x="1016" y="2168"/>
                  </a:cubicBezTo>
                  <a:cubicBezTo>
                    <a:pt x="1354" y="1026"/>
                    <a:pt x="336" y="1282"/>
                    <a:pt x="93" y="661"/>
                  </a:cubicBezTo>
                  <a:cubicBezTo>
                    <a:pt x="28" y="495"/>
                    <a:pt x="1" y="354"/>
                    <a:pt x="0" y="238"/>
                  </a:cubicBezTo>
                  <a:cubicBezTo>
                    <a:pt x="20" y="222"/>
                    <a:pt x="44" y="208"/>
                    <a:pt x="70" y="195"/>
                  </a:cubicBezTo>
                  <a:cubicBezTo>
                    <a:pt x="481" y="0"/>
                    <a:pt x="491" y="389"/>
                    <a:pt x="638" y="648"/>
                  </a:cubicBezTo>
                  <a:cubicBezTo>
                    <a:pt x="785" y="907"/>
                    <a:pt x="850" y="945"/>
                    <a:pt x="1127" y="1052"/>
                  </a:cubicBezTo>
                  <a:cubicBezTo>
                    <a:pt x="1404" y="1159"/>
                    <a:pt x="2175" y="1472"/>
                    <a:pt x="1896" y="2283"/>
                  </a:cubicBezTo>
                  <a:close/>
                </a:path>
              </a:pathLst>
            </a:custGeom>
            <a:gradFill>
              <a:gsLst>
                <a:gs pos="100000">
                  <a:srgbClr val="7CEFD8"/>
                </a:gs>
                <a:gs pos="19000">
                  <a:srgbClr val="6672E4"/>
                </a:gs>
                <a:gs pos="0">
                  <a:srgbClr val="882BE5"/>
                </a:gs>
              </a:gsLst>
              <a:lin ang="10200000" scaled="0"/>
            </a:gradFill>
            <a:ln w="12700"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de-DE"/>
            </a:p>
          </p:txBody>
        </p:sp>
      </p:grpSp>
      <p:sp>
        <p:nvSpPr>
          <p:cNvPr id="24" name="Textfeld 23">
            <a:extLst>
              <a:ext uri="{FF2B5EF4-FFF2-40B4-BE49-F238E27FC236}">
                <a16:creationId xmlns:a16="http://schemas.microsoft.com/office/drawing/2014/main" id="{C1165547-DF3A-4694-9097-2BDAF2003713}"/>
              </a:ext>
            </a:extLst>
          </p:cNvPr>
          <p:cNvSpPr txBox="1"/>
          <p:nvPr/>
        </p:nvSpPr>
        <p:spPr>
          <a:xfrm>
            <a:off x="687352" y="2029140"/>
            <a:ext cx="4526632" cy="2308324"/>
          </a:xfrm>
          <a:prstGeom prst="rect">
            <a:avLst/>
          </a:prstGeom>
          <a:noFill/>
        </p:spPr>
        <p:txBody>
          <a:bodyPr wrap="square" lIns="0" tIns="0" rIns="0" bIns="0" rtlCol="0">
            <a:spAutoFit/>
          </a:bodyPr>
          <a:lstStyle/>
          <a:p>
            <a:pPr rtl="0"/>
            <a:r>
              <a:rPr lang="de-DE" sz="2500" b="1">
                <a:solidFill>
                  <a:srgbClr val="002060"/>
                </a:solidFill>
                <a:latin typeface="Segoe UI" panose="020B0502040204020203" pitchFamily="34" charset="0"/>
                <a:cs typeface="Segoe UI" panose="020B0502040204020203" pitchFamily="34" charset="0"/>
              </a:rPr>
              <a:t>Excite New </a:t>
            </a:r>
            <a:r>
              <a:rPr lang="de-DE" sz="2500" b="1" err="1">
                <a:solidFill>
                  <a:srgbClr val="002060"/>
                </a:solidFill>
                <a:latin typeface="Segoe UI" panose="020B0502040204020203" pitchFamily="34" charset="0"/>
                <a:cs typeface="Segoe UI" panose="020B0502040204020203" pitchFamily="34" charset="0"/>
              </a:rPr>
              <a:t>Applicants</a:t>
            </a:r>
            <a:endParaRPr lang="de-DE" sz="2500" b="1">
              <a:solidFill>
                <a:srgbClr val="002060"/>
              </a:solidFill>
              <a:latin typeface="Segoe UI" panose="020B0502040204020203" pitchFamily="34" charset="0"/>
              <a:cs typeface="Segoe UI" panose="020B0502040204020203" pitchFamily="34" charset="0"/>
            </a:endParaRPr>
          </a:p>
          <a:p>
            <a:pPr rtl="0"/>
            <a:endParaRPr lang="de-DE" sz="2500" b="1">
              <a:solidFill>
                <a:srgbClr val="002060"/>
              </a:solidFill>
              <a:latin typeface="Segoe UI" panose="020B0502040204020203" pitchFamily="34" charset="0"/>
              <a:cs typeface="Segoe UI" panose="020B0502040204020203" pitchFamily="34" charset="0"/>
            </a:endParaRPr>
          </a:p>
          <a:p>
            <a:pPr rtl="0"/>
            <a:r>
              <a:rPr lang="de-DE" sz="2500" err="1">
                <a:solidFill>
                  <a:srgbClr val="002060"/>
                </a:solidFill>
                <a:latin typeface="Segoe UI" panose="020B0502040204020203" pitchFamily="34" charset="0"/>
                <a:cs typeface="Segoe UI" panose="020B0502040204020203" pitchFamily="34" charset="0"/>
              </a:rPr>
              <a:t>Gaining</a:t>
            </a:r>
            <a:r>
              <a:rPr lang="de-DE" sz="2500">
                <a:solidFill>
                  <a:srgbClr val="002060"/>
                </a:solidFill>
                <a:latin typeface="Segoe UI" panose="020B0502040204020203" pitchFamily="34" charset="0"/>
                <a:cs typeface="Segoe UI" panose="020B0502040204020203" pitchFamily="34" charset="0"/>
              </a:rPr>
              <a:t> </a:t>
            </a:r>
            <a:r>
              <a:rPr lang="de-DE" sz="2500" err="1">
                <a:solidFill>
                  <a:srgbClr val="002060"/>
                </a:solidFill>
                <a:latin typeface="Segoe UI" panose="020B0502040204020203" pitchFamily="34" charset="0"/>
                <a:cs typeface="Segoe UI" panose="020B0502040204020203" pitchFamily="34" charset="0"/>
              </a:rPr>
              <a:t>efficiency</a:t>
            </a:r>
            <a:r>
              <a:rPr lang="de-DE" sz="2500">
                <a:solidFill>
                  <a:srgbClr val="002060"/>
                </a:solidFill>
                <a:latin typeface="Segoe UI" panose="020B0502040204020203" pitchFamily="34" charset="0"/>
                <a:cs typeface="Segoe UI" panose="020B0502040204020203" pitchFamily="34" charset="0"/>
              </a:rPr>
              <a:t> and </a:t>
            </a:r>
            <a:r>
              <a:rPr lang="de-DE" sz="2500" err="1">
                <a:solidFill>
                  <a:srgbClr val="002060"/>
                </a:solidFill>
                <a:latin typeface="Segoe UI" panose="020B0502040204020203" pitchFamily="34" charset="0"/>
                <a:cs typeface="Segoe UI" panose="020B0502040204020203" pitchFamily="34" charset="0"/>
              </a:rPr>
              <a:t>enthusiasm</a:t>
            </a:r>
            <a:r>
              <a:rPr lang="de-DE" sz="2500">
                <a:solidFill>
                  <a:srgbClr val="002060"/>
                </a:solidFill>
                <a:latin typeface="Segoe UI" panose="020B0502040204020203" pitchFamily="34" charset="0"/>
                <a:cs typeface="Segoe UI" panose="020B0502040204020203" pitchFamily="34" charset="0"/>
              </a:rPr>
              <a:t> </a:t>
            </a:r>
            <a:r>
              <a:rPr lang="de-DE" sz="2500" err="1">
                <a:solidFill>
                  <a:srgbClr val="002060"/>
                </a:solidFill>
                <a:latin typeface="Segoe UI" panose="020B0502040204020203" pitchFamily="34" charset="0"/>
                <a:cs typeface="Segoe UI" panose="020B0502040204020203" pitchFamily="34" charset="0"/>
              </a:rPr>
              <a:t>by</a:t>
            </a:r>
            <a:r>
              <a:rPr lang="de-DE" sz="2500">
                <a:solidFill>
                  <a:srgbClr val="002060"/>
                </a:solidFill>
                <a:latin typeface="Segoe UI" panose="020B0502040204020203" pitchFamily="34" charset="0"/>
                <a:cs typeface="Segoe UI" panose="020B0502040204020203" pitchFamily="34" charset="0"/>
              </a:rPr>
              <a:t> </a:t>
            </a:r>
            <a:r>
              <a:rPr lang="de-DE" sz="2500" err="1">
                <a:solidFill>
                  <a:srgbClr val="002060"/>
                </a:solidFill>
                <a:latin typeface="Segoe UI" panose="020B0502040204020203" pitchFamily="34" charset="0"/>
                <a:cs typeface="Segoe UI" panose="020B0502040204020203" pitchFamily="34" charset="0"/>
              </a:rPr>
              <a:t>implementing</a:t>
            </a:r>
            <a:r>
              <a:rPr lang="de-DE" sz="2500">
                <a:solidFill>
                  <a:srgbClr val="002060"/>
                </a:solidFill>
                <a:latin typeface="Segoe UI" panose="020B0502040204020203" pitchFamily="34" charset="0"/>
                <a:cs typeface="Segoe UI" panose="020B0502040204020203" pitchFamily="34" charset="0"/>
              </a:rPr>
              <a:t> </a:t>
            </a:r>
            <a:r>
              <a:rPr lang="de-DE" sz="2500" err="1">
                <a:solidFill>
                  <a:srgbClr val="002060"/>
                </a:solidFill>
                <a:latin typeface="Segoe UI" panose="020B0502040204020203" pitchFamily="34" charset="0"/>
                <a:cs typeface="Segoe UI" panose="020B0502040204020203" pitchFamily="34" charset="0"/>
              </a:rPr>
              <a:t>transparency</a:t>
            </a:r>
            <a:r>
              <a:rPr lang="de-DE" sz="2500">
                <a:solidFill>
                  <a:srgbClr val="002060"/>
                </a:solidFill>
                <a:latin typeface="Segoe UI" panose="020B0502040204020203" pitchFamily="34" charset="0"/>
                <a:cs typeface="Segoe UI" panose="020B0502040204020203" pitchFamily="34" charset="0"/>
              </a:rPr>
              <a:t> and AI in </a:t>
            </a:r>
            <a:r>
              <a:rPr lang="de-DE" sz="2500" err="1">
                <a:solidFill>
                  <a:srgbClr val="002060"/>
                </a:solidFill>
                <a:latin typeface="Segoe UI" panose="020B0502040204020203" pitchFamily="34" charset="0"/>
                <a:cs typeface="Segoe UI" panose="020B0502040204020203" pitchFamily="34" charset="0"/>
              </a:rPr>
              <a:t>your</a:t>
            </a:r>
            <a:r>
              <a:rPr lang="de-DE" sz="2500">
                <a:solidFill>
                  <a:srgbClr val="002060"/>
                </a:solidFill>
                <a:latin typeface="Segoe UI" panose="020B0502040204020203" pitchFamily="34" charset="0"/>
                <a:cs typeface="Segoe UI" panose="020B0502040204020203" pitchFamily="34" charset="0"/>
              </a:rPr>
              <a:t> </a:t>
            </a:r>
            <a:r>
              <a:rPr lang="de-DE" sz="2500" err="1">
                <a:solidFill>
                  <a:srgbClr val="002060"/>
                </a:solidFill>
                <a:latin typeface="Segoe UI" panose="020B0502040204020203" pitchFamily="34" charset="0"/>
                <a:cs typeface="Segoe UI" panose="020B0502040204020203" pitchFamily="34" charset="0"/>
              </a:rPr>
              <a:t>hiring</a:t>
            </a:r>
            <a:r>
              <a:rPr lang="de-DE" sz="2500">
                <a:solidFill>
                  <a:srgbClr val="002060"/>
                </a:solidFill>
                <a:latin typeface="Segoe UI" panose="020B0502040204020203" pitchFamily="34" charset="0"/>
                <a:cs typeface="Segoe UI" panose="020B0502040204020203" pitchFamily="34" charset="0"/>
              </a:rPr>
              <a:t> </a:t>
            </a:r>
            <a:r>
              <a:rPr lang="de-DE" sz="2500" err="1">
                <a:solidFill>
                  <a:srgbClr val="002060"/>
                </a:solidFill>
                <a:latin typeface="Segoe UI" panose="020B0502040204020203" pitchFamily="34" charset="0"/>
                <a:cs typeface="Segoe UI" panose="020B0502040204020203" pitchFamily="34" charset="0"/>
              </a:rPr>
              <a:t>process</a:t>
            </a:r>
            <a:endParaRPr lang="de-DE" sz="2500">
              <a:solidFill>
                <a:srgbClr val="002060"/>
              </a:solidFill>
              <a:latin typeface="Segoe UI" panose="020B0502040204020203" pitchFamily="34" charset="0"/>
              <a:cs typeface="Segoe UI" panose="020B0502040204020203" pitchFamily="34" charset="0"/>
            </a:endParaRPr>
          </a:p>
        </p:txBody>
      </p:sp>
      <p:sp>
        <p:nvSpPr>
          <p:cNvPr id="55" name="Rechteck 54">
            <a:extLst>
              <a:ext uri="{FF2B5EF4-FFF2-40B4-BE49-F238E27FC236}">
                <a16:creationId xmlns:a16="http://schemas.microsoft.com/office/drawing/2014/main" id="{6BBBCB2E-F413-4381-8378-02FDC20EA4F6}"/>
              </a:ext>
            </a:extLst>
          </p:cNvPr>
          <p:cNvSpPr/>
          <p:nvPr/>
        </p:nvSpPr>
        <p:spPr>
          <a:xfrm>
            <a:off x="733191" y="5047717"/>
            <a:ext cx="6363524" cy="1231106"/>
          </a:xfrm>
          <a:prstGeom prst="rect">
            <a:avLst/>
          </a:prstGeom>
        </p:spPr>
        <p:txBody>
          <a:bodyPr wrap="square" lIns="0" tIns="0" rIns="0" bIns="0" rtlCol="0" anchor="t">
            <a:spAutoFit/>
          </a:bodyPr>
          <a:lstStyle/>
          <a:p>
            <a:pPr rtl="0"/>
            <a:r>
              <a:rPr lang="de-DE" sz="1600" b="1">
                <a:solidFill>
                  <a:srgbClr val="002060"/>
                </a:solidFill>
                <a:latin typeface="+mj-lt"/>
                <a:cs typeface="Segoe UI"/>
              </a:rPr>
              <a:t>Team</a:t>
            </a:r>
            <a:r>
              <a:rPr lang="de-DE" sz="1600">
                <a:solidFill>
                  <a:srgbClr val="002060"/>
                </a:solidFill>
                <a:latin typeface="+mj-lt"/>
                <a:cs typeface="Segoe UI"/>
              </a:rPr>
              <a:t> </a:t>
            </a:r>
            <a:r>
              <a:rPr lang="de-DE" sz="1600" b="1">
                <a:solidFill>
                  <a:srgbClr val="002060"/>
                </a:solidFill>
                <a:latin typeface="+mj-lt"/>
                <a:cs typeface="Segoe UI"/>
              </a:rPr>
              <a:t>PEACHES</a:t>
            </a:r>
          </a:p>
          <a:p>
            <a:pPr rtl="0"/>
            <a:r>
              <a:rPr lang="de-DE" sz="1600">
                <a:solidFill>
                  <a:srgbClr val="002060"/>
                </a:solidFill>
                <a:latin typeface="+mj-lt"/>
                <a:cs typeface="Segoe UI"/>
              </a:rPr>
              <a:t>Nils Beutling, Lukas Oester, Luca Schädler, Jonathan Lerch</a:t>
            </a:r>
          </a:p>
          <a:p>
            <a:pPr rtl="0"/>
            <a:endParaRPr lang="de-DE" sz="1600">
              <a:solidFill>
                <a:srgbClr val="002060"/>
              </a:solidFill>
              <a:latin typeface="+mj-lt"/>
              <a:cs typeface="Segoe UI" panose="020B0502040204020203" pitchFamily="34" charset="0"/>
            </a:endParaRPr>
          </a:p>
          <a:p>
            <a:pPr rtl="0"/>
            <a:r>
              <a:rPr lang="de-DE" sz="1600" err="1">
                <a:solidFill>
                  <a:srgbClr val="002060"/>
                </a:solidFill>
                <a:latin typeface="+mj-lt"/>
                <a:cs typeface="Segoe UI"/>
              </a:rPr>
              <a:t>MSc</a:t>
            </a:r>
            <a:r>
              <a:rPr lang="de-DE" sz="1600">
                <a:solidFill>
                  <a:srgbClr val="002060"/>
                </a:solidFill>
                <a:latin typeface="+mj-lt"/>
                <a:cs typeface="Segoe UI"/>
              </a:rPr>
              <a:t> Business Information Systems</a:t>
            </a:r>
          </a:p>
          <a:p>
            <a:r>
              <a:rPr lang="de-DE" sz="1600">
                <a:solidFill>
                  <a:srgbClr val="002060"/>
                </a:solidFill>
                <a:latin typeface="+mj-lt"/>
                <a:cs typeface="Segoe UI"/>
              </a:rPr>
              <a:t>June 2023</a:t>
            </a:r>
            <a:endParaRPr lang="de-DE" sz="1600">
              <a:solidFill>
                <a:srgbClr val="002060"/>
              </a:solidFill>
              <a:latin typeface="+mj-lt"/>
              <a:cs typeface="Segoe UI" panose="020B0502040204020203" pitchFamily="34" charset="0"/>
            </a:endParaRPr>
          </a:p>
        </p:txBody>
      </p:sp>
      <p:sp>
        <p:nvSpPr>
          <p:cNvPr id="3" name="Titel 2" hidden="1">
            <a:extLst>
              <a:ext uri="{FF2B5EF4-FFF2-40B4-BE49-F238E27FC236}">
                <a16:creationId xmlns:a16="http://schemas.microsoft.com/office/drawing/2014/main" id="{016C325E-5B69-4D07-BBFB-7DB217A69D48}"/>
              </a:ext>
            </a:extLst>
          </p:cNvPr>
          <p:cNvSpPr>
            <a:spLocks noGrp="1"/>
          </p:cNvSpPr>
          <p:nvPr>
            <p:ph type="ctrTitle"/>
          </p:nvPr>
        </p:nvSpPr>
        <p:spPr/>
        <p:txBody>
          <a:bodyPr rtlCol="0"/>
          <a:lstStyle/>
          <a:p>
            <a:r>
              <a:rPr lang="de-DE"/>
              <a:t>Personal – Folie1</a:t>
            </a:r>
          </a:p>
        </p:txBody>
      </p:sp>
      <p:sp>
        <p:nvSpPr>
          <p:cNvPr id="4" name="Foliennummernplatzhalter 3">
            <a:extLst>
              <a:ext uri="{FF2B5EF4-FFF2-40B4-BE49-F238E27FC236}">
                <a16:creationId xmlns:a16="http://schemas.microsoft.com/office/drawing/2014/main" id="{72680A21-03DD-4DD2-91D7-3F4D09E598EB}"/>
              </a:ext>
            </a:extLst>
          </p:cNvPr>
          <p:cNvSpPr>
            <a:spLocks noGrp="1"/>
          </p:cNvSpPr>
          <p:nvPr>
            <p:ph type="sldNum" sz="quarter" idx="12"/>
          </p:nvPr>
        </p:nvSpPr>
        <p:spPr/>
        <p:txBody>
          <a:bodyPr/>
          <a:lstStyle/>
          <a:p>
            <a:pPr rtl="0"/>
            <a:fld id="{ED6580AB-5C3C-4B4F-8E2A-8B7A0A8CE695}" type="slidenum">
              <a:rPr lang="de-DE" noProof="0" smtClean="0"/>
              <a:t>1</a:t>
            </a:fld>
            <a:endParaRPr lang="de-DE" noProof="0"/>
          </a:p>
        </p:txBody>
      </p:sp>
      <p:pic>
        <p:nvPicPr>
          <p:cNvPr id="1028" name="Picture 4" descr="Peach - Free food icons">
            <a:extLst>
              <a:ext uri="{FF2B5EF4-FFF2-40B4-BE49-F238E27FC236}">
                <a16:creationId xmlns:a16="http://schemas.microsoft.com/office/drawing/2014/main" id="{1D4333B1-2D61-1F9B-484A-B186762583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1577" y="4919957"/>
            <a:ext cx="391653" cy="3916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4356326"/>
      </p:ext>
    </p:extLst>
  </p:cSld>
  <p:clrMapOvr>
    <a:masterClrMapping/>
  </p:clrMapOvr>
  <mc:AlternateContent xmlns:mc="http://schemas.openxmlformats.org/markup-compatibility/2006" xmlns:p14="http://schemas.microsoft.com/office/powerpoint/2010/main">
    <mc:Choice Requires="p14">
      <p:transition spd="med" p14:dur="700" advTm="5031">
        <p:fade/>
      </p:transition>
    </mc:Choice>
    <mc:Fallback xmlns="">
      <p:transition spd="med" advTm="5031">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Freihandform 10">
            <a:extLst>
              <a:ext uri="{FF2B5EF4-FFF2-40B4-BE49-F238E27FC236}">
                <a16:creationId xmlns:a16="http://schemas.microsoft.com/office/drawing/2014/main" id="{8E8F64E8-E7AB-1B41-A5A8-ABFEC7BD0622}"/>
              </a:ext>
            </a:extLst>
          </p:cNvPr>
          <p:cNvSpPr>
            <a:spLocks/>
          </p:cNvSpPr>
          <p:nvPr/>
        </p:nvSpPr>
        <p:spPr bwMode="auto">
          <a:xfrm rot="3130031">
            <a:off x="9012536" y="5443911"/>
            <a:ext cx="4590985" cy="6096822"/>
          </a:xfrm>
          <a:custGeom>
            <a:avLst/>
            <a:gdLst>
              <a:gd name="T0" fmla="*/ 1166 w 2492"/>
              <a:gd name="T1" fmla="*/ 2419 h 3315"/>
              <a:gd name="T2" fmla="*/ 243 w 2492"/>
              <a:gd name="T3" fmla="*/ 912 h 3315"/>
              <a:gd name="T4" fmla="*/ 449 w 2492"/>
              <a:gd name="T5" fmla="*/ 15 h 3315"/>
              <a:gd name="T6" fmla="*/ 766 w 2492"/>
              <a:gd name="T7" fmla="*/ 302 h 3315"/>
              <a:gd name="T8" fmla="*/ 1651 w 2492"/>
              <a:gd name="T9" fmla="*/ 481 h 3315"/>
              <a:gd name="T10" fmla="*/ 2239 w 2492"/>
              <a:gd name="T11" fmla="*/ 1238 h 3315"/>
              <a:gd name="T12" fmla="*/ 2186 w 2492"/>
              <a:gd name="T13" fmla="*/ 2201 h 3315"/>
              <a:gd name="T14" fmla="*/ 2165 w 2492"/>
              <a:gd name="T15" fmla="*/ 2928 h 3315"/>
              <a:gd name="T16" fmla="*/ 1400 w 2492"/>
              <a:gd name="T17" fmla="*/ 3100 h 3315"/>
              <a:gd name="T18" fmla="*/ 1166 w 2492"/>
              <a:gd name="T19" fmla="*/ 2419 h 3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92" h="3315">
                <a:moveTo>
                  <a:pt x="1166" y="2419"/>
                </a:moveTo>
                <a:cubicBezTo>
                  <a:pt x="1505" y="1277"/>
                  <a:pt x="486" y="1533"/>
                  <a:pt x="243" y="912"/>
                </a:cubicBezTo>
                <a:cubicBezTo>
                  <a:pt x="0" y="292"/>
                  <a:pt x="291" y="31"/>
                  <a:pt x="449" y="15"/>
                </a:cubicBezTo>
                <a:cubicBezTo>
                  <a:pt x="607" y="0"/>
                  <a:pt x="716" y="54"/>
                  <a:pt x="766" y="302"/>
                </a:cubicBezTo>
                <a:cubicBezTo>
                  <a:pt x="817" y="551"/>
                  <a:pt x="1312" y="508"/>
                  <a:pt x="1651" y="481"/>
                </a:cubicBezTo>
                <a:cubicBezTo>
                  <a:pt x="1989" y="454"/>
                  <a:pt x="2492" y="733"/>
                  <a:pt x="2239" y="1238"/>
                </a:cubicBezTo>
                <a:cubicBezTo>
                  <a:pt x="1986" y="1743"/>
                  <a:pt x="2000" y="1716"/>
                  <a:pt x="2186" y="2201"/>
                </a:cubicBezTo>
                <a:cubicBezTo>
                  <a:pt x="2372" y="2685"/>
                  <a:pt x="2165" y="2928"/>
                  <a:pt x="2165" y="2928"/>
                </a:cubicBezTo>
                <a:cubicBezTo>
                  <a:pt x="2165" y="2928"/>
                  <a:pt x="1791" y="3315"/>
                  <a:pt x="1400" y="3100"/>
                </a:cubicBezTo>
                <a:cubicBezTo>
                  <a:pt x="1008" y="2885"/>
                  <a:pt x="1166" y="2419"/>
                  <a:pt x="1166" y="2419"/>
                </a:cubicBezTo>
                <a:close/>
              </a:path>
            </a:pathLst>
          </a:custGeom>
          <a:gradFill>
            <a:gsLst>
              <a:gs pos="0">
                <a:srgbClr val="80DEDE"/>
              </a:gs>
              <a:gs pos="53500">
                <a:srgbClr val="85C1E7"/>
              </a:gs>
              <a:gs pos="100000">
                <a:srgbClr val="878CFF"/>
              </a:gs>
            </a:gsLst>
            <a:lin ang="5400000" scaled="1"/>
          </a:gradFill>
          <a:ln w="12700"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de-DE"/>
          </a:p>
        </p:txBody>
      </p:sp>
      <p:sp>
        <p:nvSpPr>
          <p:cNvPr id="64" name="Freihandform 11">
            <a:extLst>
              <a:ext uri="{FF2B5EF4-FFF2-40B4-BE49-F238E27FC236}">
                <a16:creationId xmlns:a16="http://schemas.microsoft.com/office/drawing/2014/main" id="{14410DFE-C2BE-0542-858A-D47EF1480413}"/>
              </a:ext>
            </a:extLst>
          </p:cNvPr>
          <p:cNvSpPr>
            <a:spLocks/>
          </p:cNvSpPr>
          <p:nvPr/>
        </p:nvSpPr>
        <p:spPr bwMode="auto">
          <a:xfrm rot="3130031">
            <a:off x="8445659" y="5870093"/>
            <a:ext cx="4635073" cy="5693176"/>
          </a:xfrm>
          <a:custGeom>
            <a:avLst/>
            <a:gdLst>
              <a:gd name="T0" fmla="*/ 1504 w 2516"/>
              <a:gd name="T1" fmla="*/ 2980 h 3095"/>
              <a:gd name="T2" fmla="*/ 2237 w 2516"/>
              <a:gd name="T3" fmla="*/ 2283 h 3095"/>
              <a:gd name="T4" fmla="*/ 1468 w 2516"/>
              <a:gd name="T5" fmla="*/ 1052 h 3095"/>
              <a:gd name="T6" fmla="*/ 979 w 2516"/>
              <a:gd name="T7" fmla="*/ 648 h 3095"/>
              <a:gd name="T8" fmla="*/ 411 w 2516"/>
              <a:gd name="T9" fmla="*/ 195 h 3095"/>
              <a:gd name="T10" fmla="*/ 397 w 2516"/>
              <a:gd name="T11" fmla="*/ 1117 h 3095"/>
              <a:gd name="T12" fmla="*/ 194 w 2516"/>
              <a:gd name="T13" fmla="*/ 1767 h 3095"/>
              <a:gd name="T14" fmla="*/ 866 w 2516"/>
              <a:gd name="T15" fmla="*/ 2349 h 3095"/>
              <a:gd name="T16" fmla="*/ 1275 w 2516"/>
              <a:gd name="T17" fmla="*/ 2766 h 3095"/>
              <a:gd name="T18" fmla="*/ 1504 w 2516"/>
              <a:gd name="T19" fmla="*/ 2980 h 30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16" h="3095">
                <a:moveTo>
                  <a:pt x="1504" y="2980"/>
                </a:moveTo>
                <a:cubicBezTo>
                  <a:pt x="1504" y="2980"/>
                  <a:pt x="1958" y="3095"/>
                  <a:pt x="2237" y="2283"/>
                </a:cubicBezTo>
                <a:cubicBezTo>
                  <a:pt x="2516" y="1472"/>
                  <a:pt x="1745" y="1159"/>
                  <a:pt x="1468" y="1052"/>
                </a:cubicBezTo>
                <a:cubicBezTo>
                  <a:pt x="1191" y="945"/>
                  <a:pt x="1126" y="907"/>
                  <a:pt x="979" y="648"/>
                </a:cubicBezTo>
                <a:cubicBezTo>
                  <a:pt x="832" y="389"/>
                  <a:pt x="822" y="0"/>
                  <a:pt x="411" y="195"/>
                </a:cubicBezTo>
                <a:cubicBezTo>
                  <a:pt x="0" y="391"/>
                  <a:pt x="384" y="948"/>
                  <a:pt x="397" y="1117"/>
                </a:cubicBezTo>
                <a:cubicBezTo>
                  <a:pt x="411" y="1286"/>
                  <a:pt x="128" y="1580"/>
                  <a:pt x="194" y="1767"/>
                </a:cubicBezTo>
                <a:cubicBezTo>
                  <a:pt x="259" y="1954"/>
                  <a:pt x="273" y="2154"/>
                  <a:pt x="866" y="2349"/>
                </a:cubicBezTo>
                <a:cubicBezTo>
                  <a:pt x="866" y="2349"/>
                  <a:pt x="1186" y="2374"/>
                  <a:pt x="1275" y="2766"/>
                </a:cubicBezTo>
                <a:cubicBezTo>
                  <a:pt x="1275" y="2766"/>
                  <a:pt x="1340" y="2988"/>
                  <a:pt x="1504" y="2980"/>
                </a:cubicBezTo>
                <a:close/>
              </a:path>
            </a:pathLst>
          </a:custGeom>
          <a:gradFill>
            <a:gsLst>
              <a:gs pos="0">
                <a:srgbClr val="7CEFD8"/>
              </a:gs>
              <a:gs pos="51000">
                <a:srgbClr val="6672E4"/>
              </a:gs>
              <a:gs pos="100000">
                <a:srgbClr val="882BE5"/>
              </a:gs>
            </a:gsLst>
            <a:lin ang="5400000" scaled="1"/>
          </a:gradFill>
          <a:ln w="12700"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de-DE"/>
          </a:p>
        </p:txBody>
      </p:sp>
      <p:sp>
        <p:nvSpPr>
          <p:cNvPr id="65" name="Freihandform 12">
            <a:extLst>
              <a:ext uri="{FF2B5EF4-FFF2-40B4-BE49-F238E27FC236}">
                <a16:creationId xmlns:a16="http://schemas.microsoft.com/office/drawing/2014/main" id="{7B0A7F35-76B9-AF44-BF2A-853A29E38502}"/>
              </a:ext>
            </a:extLst>
          </p:cNvPr>
          <p:cNvSpPr>
            <a:spLocks/>
          </p:cNvSpPr>
          <p:nvPr/>
        </p:nvSpPr>
        <p:spPr bwMode="auto">
          <a:xfrm rot="3130031">
            <a:off x="9183255" y="5966724"/>
            <a:ext cx="4007069" cy="5358110"/>
          </a:xfrm>
          <a:custGeom>
            <a:avLst/>
            <a:gdLst>
              <a:gd name="T0" fmla="*/ 1896 w 2175"/>
              <a:gd name="T1" fmla="*/ 2283 h 2913"/>
              <a:gd name="T2" fmla="*/ 1467 w 2175"/>
              <a:gd name="T3" fmla="*/ 2913 h 2913"/>
              <a:gd name="T4" fmla="*/ 1250 w 2175"/>
              <a:gd name="T5" fmla="*/ 2849 h 2913"/>
              <a:gd name="T6" fmla="*/ 1016 w 2175"/>
              <a:gd name="T7" fmla="*/ 2168 h 2913"/>
              <a:gd name="T8" fmla="*/ 93 w 2175"/>
              <a:gd name="T9" fmla="*/ 661 h 2913"/>
              <a:gd name="T10" fmla="*/ 0 w 2175"/>
              <a:gd name="T11" fmla="*/ 238 h 2913"/>
              <a:gd name="T12" fmla="*/ 70 w 2175"/>
              <a:gd name="T13" fmla="*/ 195 h 2913"/>
              <a:gd name="T14" fmla="*/ 638 w 2175"/>
              <a:gd name="T15" fmla="*/ 648 h 2913"/>
              <a:gd name="T16" fmla="*/ 1127 w 2175"/>
              <a:gd name="T17" fmla="*/ 1052 h 2913"/>
              <a:gd name="T18" fmla="*/ 1896 w 2175"/>
              <a:gd name="T19" fmla="*/ 2283 h 29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75" h="2913">
                <a:moveTo>
                  <a:pt x="1896" y="2283"/>
                </a:moveTo>
                <a:cubicBezTo>
                  <a:pt x="1770" y="2651"/>
                  <a:pt x="1607" y="2829"/>
                  <a:pt x="1467" y="2913"/>
                </a:cubicBezTo>
                <a:cubicBezTo>
                  <a:pt x="1397" y="2909"/>
                  <a:pt x="1324" y="2889"/>
                  <a:pt x="1250" y="2849"/>
                </a:cubicBezTo>
                <a:cubicBezTo>
                  <a:pt x="858" y="2634"/>
                  <a:pt x="1016" y="2168"/>
                  <a:pt x="1016" y="2168"/>
                </a:cubicBezTo>
                <a:cubicBezTo>
                  <a:pt x="1354" y="1026"/>
                  <a:pt x="336" y="1282"/>
                  <a:pt x="93" y="661"/>
                </a:cubicBezTo>
                <a:cubicBezTo>
                  <a:pt x="28" y="495"/>
                  <a:pt x="1" y="354"/>
                  <a:pt x="0" y="238"/>
                </a:cubicBezTo>
                <a:cubicBezTo>
                  <a:pt x="20" y="222"/>
                  <a:pt x="44" y="208"/>
                  <a:pt x="70" y="195"/>
                </a:cubicBezTo>
                <a:cubicBezTo>
                  <a:pt x="481" y="0"/>
                  <a:pt x="491" y="389"/>
                  <a:pt x="638" y="648"/>
                </a:cubicBezTo>
                <a:cubicBezTo>
                  <a:pt x="785" y="907"/>
                  <a:pt x="850" y="945"/>
                  <a:pt x="1127" y="1052"/>
                </a:cubicBezTo>
                <a:cubicBezTo>
                  <a:pt x="1404" y="1159"/>
                  <a:pt x="2175" y="1472"/>
                  <a:pt x="1896" y="2283"/>
                </a:cubicBezTo>
                <a:close/>
              </a:path>
            </a:pathLst>
          </a:custGeom>
          <a:gradFill>
            <a:gsLst>
              <a:gs pos="100000">
                <a:srgbClr val="7CEFD8"/>
              </a:gs>
              <a:gs pos="19000">
                <a:srgbClr val="6672E4"/>
              </a:gs>
              <a:gs pos="0">
                <a:srgbClr val="882BE5"/>
              </a:gs>
            </a:gsLst>
            <a:lin ang="10200000" scaled="0"/>
          </a:gradFill>
          <a:ln w="12700"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de-DE"/>
          </a:p>
        </p:txBody>
      </p:sp>
      <p:sp>
        <p:nvSpPr>
          <p:cNvPr id="24" name="Titel 23" hidden="1">
            <a:extLst>
              <a:ext uri="{FF2B5EF4-FFF2-40B4-BE49-F238E27FC236}">
                <a16:creationId xmlns:a16="http://schemas.microsoft.com/office/drawing/2014/main" id="{6FF5F564-0C08-4A3C-8BAC-1FADF459417F}"/>
              </a:ext>
            </a:extLst>
          </p:cNvPr>
          <p:cNvSpPr>
            <a:spLocks noGrp="1"/>
          </p:cNvSpPr>
          <p:nvPr>
            <p:ph type="title"/>
          </p:nvPr>
        </p:nvSpPr>
        <p:spPr/>
        <p:txBody>
          <a:bodyPr rtlCol="0"/>
          <a:lstStyle/>
          <a:p>
            <a:r>
              <a:rPr lang="de-DE"/>
              <a:t>Personal – Folie4</a:t>
            </a:r>
          </a:p>
        </p:txBody>
      </p:sp>
      <p:sp>
        <p:nvSpPr>
          <p:cNvPr id="4" name="Textplatzhalter 3">
            <a:extLst>
              <a:ext uri="{FF2B5EF4-FFF2-40B4-BE49-F238E27FC236}">
                <a16:creationId xmlns:a16="http://schemas.microsoft.com/office/drawing/2014/main" id="{2966356B-FBF9-FB48-7DA5-04EB425C898C}"/>
              </a:ext>
            </a:extLst>
          </p:cNvPr>
          <p:cNvSpPr>
            <a:spLocks noGrp="1"/>
          </p:cNvSpPr>
          <p:nvPr>
            <p:ph type="body" idx="1"/>
          </p:nvPr>
        </p:nvSpPr>
        <p:spPr/>
        <p:txBody>
          <a:bodyPr>
            <a:normAutofit/>
          </a:bodyPr>
          <a:lstStyle/>
          <a:p>
            <a:r>
              <a:rPr lang="de-CH" sz="2500" dirty="0">
                <a:solidFill>
                  <a:srgbClr val="002060"/>
                </a:solidFill>
                <a:latin typeface="Segoe UI" panose="020B0502040204020203" pitchFamily="34" charset="0"/>
                <a:cs typeface="Segoe UI" panose="020B0502040204020203" pitchFamily="34" charset="0"/>
              </a:rPr>
              <a:t>A</a:t>
            </a:r>
            <a:r>
              <a:rPr lang="en-GB" sz="2500" dirty="0">
                <a:solidFill>
                  <a:srgbClr val="002060"/>
                </a:solidFill>
                <a:latin typeface="Segoe UI" panose="020B0502040204020203" pitchFamily="34" charset="0"/>
                <a:cs typeface="Segoe UI" panose="020B0502040204020203" pitchFamily="34" charset="0"/>
              </a:rPr>
              <a:t>I Picture – Talking Point</a:t>
            </a:r>
          </a:p>
        </p:txBody>
      </p:sp>
      <p:sp>
        <p:nvSpPr>
          <p:cNvPr id="5" name="Textplatzhalter 4">
            <a:extLst>
              <a:ext uri="{FF2B5EF4-FFF2-40B4-BE49-F238E27FC236}">
                <a16:creationId xmlns:a16="http://schemas.microsoft.com/office/drawing/2014/main" id="{ECDBFAD2-7DAE-F594-B69B-63BF424519CE}"/>
              </a:ext>
            </a:extLst>
          </p:cNvPr>
          <p:cNvSpPr>
            <a:spLocks noGrp="1"/>
          </p:cNvSpPr>
          <p:nvPr>
            <p:ph type="body" sz="quarter" idx="3"/>
          </p:nvPr>
        </p:nvSpPr>
        <p:spPr/>
        <p:txBody>
          <a:bodyPr>
            <a:normAutofit/>
          </a:bodyPr>
          <a:lstStyle/>
          <a:p>
            <a:r>
              <a:rPr lang="en-GB" sz="2500" dirty="0">
                <a:solidFill>
                  <a:srgbClr val="002060"/>
                </a:solidFill>
                <a:latin typeface="Segoe UI" panose="020B0502040204020203" pitchFamily="34" charset="0"/>
                <a:cs typeface="Segoe UI" panose="020B0502040204020203" pitchFamily="34" charset="0"/>
              </a:rPr>
              <a:t>Shortlist</a:t>
            </a:r>
          </a:p>
        </p:txBody>
      </p:sp>
      <p:sp>
        <p:nvSpPr>
          <p:cNvPr id="30" name="Foliennummernplatzhalter 29">
            <a:extLst>
              <a:ext uri="{FF2B5EF4-FFF2-40B4-BE49-F238E27FC236}">
                <a16:creationId xmlns:a16="http://schemas.microsoft.com/office/drawing/2014/main" id="{3FD97220-238C-4B5C-B737-656934393140}"/>
              </a:ext>
            </a:extLst>
          </p:cNvPr>
          <p:cNvSpPr>
            <a:spLocks noGrp="1"/>
          </p:cNvSpPr>
          <p:nvPr>
            <p:ph type="sldNum" sz="quarter" idx="12"/>
          </p:nvPr>
        </p:nvSpPr>
        <p:spPr/>
        <p:txBody>
          <a:bodyPr/>
          <a:lstStyle/>
          <a:p>
            <a:pPr rtl="0"/>
            <a:fld id="{ED6580AB-5C3C-4B4F-8E2A-8B7A0A8CE695}" type="slidenum">
              <a:rPr lang="de-DE" noProof="0" smtClean="0"/>
              <a:t>10</a:t>
            </a:fld>
            <a:endParaRPr lang="de-DE" noProof="0"/>
          </a:p>
        </p:txBody>
      </p:sp>
      <p:sp>
        <p:nvSpPr>
          <p:cNvPr id="34" name="Textfeld 33">
            <a:extLst>
              <a:ext uri="{FF2B5EF4-FFF2-40B4-BE49-F238E27FC236}">
                <a16:creationId xmlns:a16="http://schemas.microsoft.com/office/drawing/2014/main" id="{235F568F-B11D-8D42-BB64-19BEB8C3C076}"/>
              </a:ext>
            </a:extLst>
          </p:cNvPr>
          <p:cNvSpPr txBox="1"/>
          <p:nvPr/>
        </p:nvSpPr>
        <p:spPr>
          <a:xfrm>
            <a:off x="1100564" y="353092"/>
            <a:ext cx="10022961" cy="512961"/>
          </a:xfrm>
          <a:prstGeom prst="rect">
            <a:avLst/>
          </a:prstGeom>
          <a:noFill/>
        </p:spPr>
        <p:txBody>
          <a:bodyPr wrap="square" lIns="0" tIns="0" rIns="0" bIns="0" rtlCol="0">
            <a:noAutofit/>
          </a:bodyPr>
          <a:lstStyle>
            <a:defPPr>
              <a:defRPr lang="en-US"/>
            </a:defPPr>
            <a:lvl1pPr>
              <a:lnSpc>
                <a:spcPts val="4000"/>
              </a:lnSpc>
              <a:defRPr sz="3600" b="1">
                <a:solidFill>
                  <a:srgbClr val="002060"/>
                </a:solidFill>
                <a:latin typeface="Segoe UI" panose="020B0502040204020203" pitchFamily="34" charset="0"/>
                <a:cs typeface="Segoe UI" panose="020B0502040204020203" pitchFamily="34" charset="0"/>
              </a:defRPr>
            </a:lvl1pPr>
          </a:lstStyle>
          <a:p>
            <a:pPr rtl="0"/>
            <a:r>
              <a:rPr lang="de-DE" dirty="0"/>
              <a:t>Customer </a:t>
            </a:r>
            <a:r>
              <a:rPr lang="de-DE" dirty="0" err="1"/>
              <a:t>Success</a:t>
            </a:r>
            <a:r>
              <a:rPr lang="de-DE" dirty="0"/>
              <a:t> Story - HR</a:t>
            </a:r>
          </a:p>
        </p:txBody>
      </p:sp>
      <p:sp>
        <p:nvSpPr>
          <p:cNvPr id="36" name="Freihandform 25">
            <a:extLst>
              <a:ext uri="{FF2B5EF4-FFF2-40B4-BE49-F238E27FC236}">
                <a16:creationId xmlns:a16="http://schemas.microsoft.com/office/drawing/2014/main" id="{6073EB4B-F6AC-9440-818C-89073C2D12BF}"/>
              </a:ext>
            </a:extLst>
          </p:cNvPr>
          <p:cNvSpPr>
            <a:spLocks/>
          </p:cNvSpPr>
          <p:nvPr/>
        </p:nvSpPr>
        <p:spPr bwMode="auto">
          <a:xfrm>
            <a:off x="338796" y="254736"/>
            <a:ext cx="651542" cy="662489"/>
          </a:xfrm>
          <a:custGeom>
            <a:avLst/>
            <a:gdLst>
              <a:gd name="T0" fmla="*/ 276 w 336"/>
              <a:gd name="T1" fmla="*/ 276 h 336"/>
              <a:gd name="T2" fmla="*/ 60 w 336"/>
              <a:gd name="T3" fmla="*/ 276 h 336"/>
              <a:gd name="T4" fmla="*/ 60 w 336"/>
              <a:gd name="T5" fmla="*/ 60 h 336"/>
              <a:gd name="T6" fmla="*/ 276 w 336"/>
              <a:gd name="T7" fmla="*/ 60 h 336"/>
              <a:gd name="T8" fmla="*/ 276 w 336"/>
              <a:gd name="T9" fmla="*/ 276 h 336"/>
            </a:gdLst>
            <a:ahLst/>
            <a:cxnLst>
              <a:cxn ang="0">
                <a:pos x="T0" y="T1"/>
              </a:cxn>
              <a:cxn ang="0">
                <a:pos x="T2" y="T3"/>
              </a:cxn>
              <a:cxn ang="0">
                <a:pos x="T4" y="T5"/>
              </a:cxn>
              <a:cxn ang="0">
                <a:pos x="T6" y="T7"/>
              </a:cxn>
              <a:cxn ang="0">
                <a:pos x="T8" y="T9"/>
              </a:cxn>
            </a:cxnLst>
            <a:rect l="0" t="0" r="r" b="b"/>
            <a:pathLst>
              <a:path w="336" h="336">
                <a:moveTo>
                  <a:pt x="276" y="276"/>
                </a:moveTo>
                <a:cubicBezTo>
                  <a:pt x="217" y="336"/>
                  <a:pt x="120" y="336"/>
                  <a:pt x="60" y="276"/>
                </a:cubicBezTo>
                <a:cubicBezTo>
                  <a:pt x="0" y="217"/>
                  <a:pt x="0" y="120"/>
                  <a:pt x="60" y="60"/>
                </a:cubicBezTo>
                <a:cubicBezTo>
                  <a:pt x="120" y="0"/>
                  <a:pt x="217" y="0"/>
                  <a:pt x="276" y="60"/>
                </a:cubicBezTo>
                <a:cubicBezTo>
                  <a:pt x="336" y="120"/>
                  <a:pt x="336" y="217"/>
                  <a:pt x="276" y="276"/>
                </a:cubicBezTo>
                <a:close/>
              </a:path>
            </a:pathLst>
          </a:custGeom>
          <a:gradFill>
            <a:gsLst>
              <a:gs pos="0">
                <a:srgbClr val="7CEFD8"/>
              </a:gs>
              <a:gs pos="50000">
                <a:srgbClr val="6672E4"/>
              </a:gs>
              <a:gs pos="100000">
                <a:srgbClr val="882BE5"/>
              </a:gs>
            </a:gsLst>
            <a:lin ang="7800000" scaled="0"/>
          </a:gradFill>
          <a:ln w="38100" cap="flat">
            <a:solidFill>
              <a:schemeClr val="bg1"/>
            </a:solid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de-DE"/>
          </a:p>
        </p:txBody>
      </p:sp>
      <p:pic>
        <p:nvPicPr>
          <p:cNvPr id="7" name="Grafik 6" descr="Rakete mit einfarbiger Füllung">
            <a:extLst>
              <a:ext uri="{FF2B5EF4-FFF2-40B4-BE49-F238E27FC236}">
                <a16:creationId xmlns:a16="http://schemas.microsoft.com/office/drawing/2014/main" id="{00C73937-C6E2-301A-788B-93E8F6351E5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44603" y="389608"/>
            <a:ext cx="439927" cy="439927"/>
          </a:xfrm>
          <a:prstGeom prst="rect">
            <a:avLst/>
          </a:prstGeom>
        </p:spPr>
      </p:pic>
      <p:pic>
        <p:nvPicPr>
          <p:cNvPr id="9" name="Inhaltsplatzhalter 8" descr="Ein Bild, das Fahrzeug, Mond, Auto, Landfahrzeug enthält.&#10;&#10;Automatisch generierte Beschreibung">
            <a:extLst>
              <a:ext uri="{FF2B5EF4-FFF2-40B4-BE49-F238E27FC236}">
                <a16:creationId xmlns:a16="http://schemas.microsoft.com/office/drawing/2014/main" id="{20064F93-E719-C2A4-A943-0D8765E51A6B}"/>
              </a:ext>
            </a:extLst>
          </p:cNvPr>
          <p:cNvPicPr>
            <a:picLocks noGrp="1" noChangeAspect="1"/>
          </p:cNvPicPr>
          <p:nvPr>
            <p:ph sz="half" idx="2"/>
          </p:nvPr>
        </p:nvPicPr>
        <p:blipFill>
          <a:blip r:embed="rId5">
            <a:extLst>
              <a:ext uri="{28A0092B-C50C-407E-A947-70E740481C1C}">
                <a14:useLocalDpi xmlns:a14="http://schemas.microsoft.com/office/drawing/2010/main" val="0"/>
              </a:ext>
            </a:extLst>
          </a:blip>
          <a:stretch>
            <a:fillRect/>
          </a:stretch>
        </p:blipFill>
        <p:spPr>
          <a:xfrm>
            <a:off x="1261167" y="2733676"/>
            <a:ext cx="2857762" cy="285776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4" name="Inhaltsplatzhalter 13">
            <a:extLst>
              <a:ext uri="{FF2B5EF4-FFF2-40B4-BE49-F238E27FC236}">
                <a16:creationId xmlns:a16="http://schemas.microsoft.com/office/drawing/2014/main" id="{C7E6E801-C718-08B5-644D-4175E94CB63E}"/>
              </a:ext>
            </a:extLst>
          </p:cNvPr>
          <p:cNvPicPr>
            <a:picLocks noGrp="1" noChangeAspect="1"/>
          </p:cNvPicPr>
          <p:nvPr>
            <p:ph sz="quarter" idx="4"/>
          </p:nvPr>
        </p:nvPicPr>
        <p:blipFill>
          <a:blip r:embed="rId6"/>
          <a:stretch>
            <a:fillRect/>
          </a:stretch>
        </p:blipFill>
        <p:spPr>
          <a:xfrm>
            <a:off x="6172200" y="3290309"/>
            <a:ext cx="5495925" cy="119084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178853228"/>
      </p:ext>
    </p:extLst>
  </p:cSld>
  <p:clrMapOvr>
    <a:masterClrMapping/>
  </p:clrMapOvr>
  <mc:AlternateContent xmlns:mc="http://schemas.openxmlformats.org/markup-compatibility/2006">
    <mc:Choice xmlns:p14="http://schemas.microsoft.com/office/powerpoint/2010/main" Requires="p14">
      <p:transition spd="med" p14:dur="700" advTm="4714">
        <p:fade/>
      </p:transition>
    </mc:Choice>
    <mc:Fallback>
      <p:transition spd="med" advTm="4714">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Freihandform 10">
            <a:extLst>
              <a:ext uri="{FF2B5EF4-FFF2-40B4-BE49-F238E27FC236}">
                <a16:creationId xmlns:a16="http://schemas.microsoft.com/office/drawing/2014/main" id="{8E8F64E8-E7AB-1B41-A5A8-ABFEC7BD0622}"/>
              </a:ext>
            </a:extLst>
          </p:cNvPr>
          <p:cNvSpPr>
            <a:spLocks/>
          </p:cNvSpPr>
          <p:nvPr/>
        </p:nvSpPr>
        <p:spPr bwMode="auto">
          <a:xfrm rot="3130031">
            <a:off x="9012536" y="5443911"/>
            <a:ext cx="4590985" cy="6096822"/>
          </a:xfrm>
          <a:custGeom>
            <a:avLst/>
            <a:gdLst>
              <a:gd name="T0" fmla="*/ 1166 w 2492"/>
              <a:gd name="T1" fmla="*/ 2419 h 3315"/>
              <a:gd name="T2" fmla="*/ 243 w 2492"/>
              <a:gd name="T3" fmla="*/ 912 h 3315"/>
              <a:gd name="T4" fmla="*/ 449 w 2492"/>
              <a:gd name="T5" fmla="*/ 15 h 3315"/>
              <a:gd name="T6" fmla="*/ 766 w 2492"/>
              <a:gd name="T7" fmla="*/ 302 h 3315"/>
              <a:gd name="T8" fmla="*/ 1651 w 2492"/>
              <a:gd name="T9" fmla="*/ 481 h 3315"/>
              <a:gd name="T10" fmla="*/ 2239 w 2492"/>
              <a:gd name="T11" fmla="*/ 1238 h 3315"/>
              <a:gd name="T12" fmla="*/ 2186 w 2492"/>
              <a:gd name="T13" fmla="*/ 2201 h 3315"/>
              <a:gd name="T14" fmla="*/ 2165 w 2492"/>
              <a:gd name="T15" fmla="*/ 2928 h 3315"/>
              <a:gd name="T16" fmla="*/ 1400 w 2492"/>
              <a:gd name="T17" fmla="*/ 3100 h 3315"/>
              <a:gd name="T18" fmla="*/ 1166 w 2492"/>
              <a:gd name="T19" fmla="*/ 2419 h 3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92" h="3315">
                <a:moveTo>
                  <a:pt x="1166" y="2419"/>
                </a:moveTo>
                <a:cubicBezTo>
                  <a:pt x="1505" y="1277"/>
                  <a:pt x="486" y="1533"/>
                  <a:pt x="243" y="912"/>
                </a:cubicBezTo>
                <a:cubicBezTo>
                  <a:pt x="0" y="292"/>
                  <a:pt x="291" y="31"/>
                  <a:pt x="449" y="15"/>
                </a:cubicBezTo>
                <a:cubicBezTo>
                  <a:pt x="607" y="0"/>
                  <a:pt x="716" y="54"/>
                  <a:pt x="766" y="302"/>
                </a:cubicBezTo>
                <a:cubicBezTo>
                  <a:pt x="817" y="551"/>
                  <a:pt x="1312" y="508"/>
                  <a:pt x="1651" y="481"/>
                </a:cubicBezTo>
                <a:cubicBezTo>
                  <a:pt x="1989" y="454"/>
                  <a:pt x="2492" y="733"/>
                  <a:pt x="2239" y="1238"/>
                </a:cubicBezTo>
                <a:cubicBezTo>
                  <a:pt x="1986" y="1743"/>
                  <a:pt x="2000" y="1716"/>
                  <a:pt x="2186" y="2201"/>
                </a:cubicBezTo>
                <a:cubicBezTo>
                  <a:pt x="2372" y="2685"/>
                  <a:pt x="2165" y="2928"/>
                  <a:pt x="2165" y="2928"/>
                </a:cubicBezTo>
                <a:cubicBezTo>
                  <a:pt x="2165" y="2928"/>
                  <a:pt x="1791" y="3315"/>
                  <a:pt x="1400" y="3100"/>
                </a:cubicBezTo>
                <a:cubicBezTo>
                  <a:pt x="1008" y="2885"/>
                  <a:pt x="1166" y="2419"/>
                  <a:pt x="1166" y="2419"/>
                </a:cubicBezTo>
                <a:close/>
              </a:path>
            </a:pathLst>
          </a:custGeom>
          <a:gradFill>
            <a:gsLst>
              <a:gs pos="0">
                <a:srgbClr val="80DEDE"/>
              </a:gs>
              <a:gs pos="53500">
                <a:srgbClr val="85C1E7"/>
              </a:gs>
              <a:gs pos="100000">
                <a:srgbClr val="878CFF"/>
              </a:gs>
            </a:gsLst>
            <a:lin ang="5400000" scaled="1"/>
          </a:gradFill>
          <a:ln w="12700"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de-DE"/>
          </a:p>
        </p:txBody>
      </p:sp>
      <p:sp>
        <p:nvSpPr>
          <p:cNvPr id="64" name="Freihandform 11">
            <a:extLst>
              <a:ext uri="{FF2B5EF4-FFF2-40B4-BE49-F238E27FC236}">
                <a16:creationId xmlns:a16="http://schemas.microsoft.com/office/drawing/2014/main" id="{14410DFE-C2BE-0542-858A-D47EF1480413}"/>
              </a:ext>
            </a:extLst>
          </p:cNvPr>
          <p:cNvSpPr>
            <a:spLocks/>
          </p:cNvSpPr>
          <p:nvPr/>
        </p:nvSpPr>
        <p:spPr bwMode="auto">
          <a:xfrm rot="3130031">
            <a:off x="8445659" y="5870093"/>
            <a:ext cx="4635073" cy="5693176"/>
          </a:xfrm>
          <a:custGeom>
            <a:avLst/>
            <a:gdLst>
              <a:gd name="T0" fmla="*/ 1504 w 2516"/>
              <a:gd name="T1" fmla="*/ 2980 h 3095"/>
              <a:gd name="T2" fmla="*/ 2237 w 2516"/>
              <a:gd name="T3" fmla="*/ 2283 h 3095"/>
              <a:gd name="T4" fmla="*/ 1468 w 2516"/>
              <a:gd name="T5" fmla="*/ 1052 h 3095"/>
              <a:gd name="T6" fmla="*/ 979 w 2516"/>
              <a:gd name="T7" fmla="*/ 648 h 3095"/>
              <a:gd name="T8" fmla="*/ 411 w 2516"/>
              <a:gd name="T9" fmla="*/ 195 h 3095"/>
              <a:gd name="T10" fmla="*/ 397 w 2516"/>
              <a:gd name="T11" fmla="*/ 1117 h 3095"/>
              <a:gd name="T12" fmla="*/ 194 w 2516"/>
              <a:gd name="T13" fmla="*/ 1767 h 3095"/>
              <a:gd name="T14" fmla="*/ 866 w 2516"/>
              <a:gd name="T15" fmla="*/ 2349 h 3095"/>
              <a:gd name="T16" fmla="*/ 1275 w 2516"/>
              <a:gd name="T17" fmla="*/ 2766 h 3095"/>
              <a:gd name="T18" fmla="*/ 1504 w 2516"/>
              <a:gd name="T19" fmla="*/ 2980 h 30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16" h="3095">
                <a:moveTo>
                  <a:pt x="1504" y="2980"/>
                </a:moveTo>
                <a:cubicBezTo>
                  <a:pt x="1504" y="2980"/>
                  <a:pt x="1958" y="3095"/>
                  <a:pt x="2237" y="2283"/>
                </a:cubicBezTo>
                <a:cubicBezTo>
                  <a:pt x="2516" y="1472"/>
                  <a:pt x="1745" y="1159"/>
                  <a:pt x="1468" y="1052"/>
                </a:cubicBezTo>
                <a:cubicBezTo>
                  <a:pt x="1191" y="945"/>
                  <a:pt x="1126" y="907"/>
                  <a:pt x="979" y="648"/>
                </a:cubicBezTo>
                <a:cubicBezTo>
                  <a:pt x="832" y="389"/>
                  <a:pt x="822" y="0"/>
                  <a:pt x="411" y="195"/>
                </a:cubicBezTo>
                <a:cubicBezTo>
                  <a:pt x="0" y="391"/>
                  <a:pt x="384" y="948"/>
                  <a:pt x="397" y="1117"/>
                </a:cubicBezTo>
                <a:cubicBezTo>
                  <a:pt x="411" y="1286"/>
                  <a:pt x="128" y="1580"/>
                  <a:pt x="194" y="1767"/>
                </a:cubicBezTo>
                <a:cubicBezTo>
                  <a:pt x="259" y="1954"/>
                  <a:pt x="273" y="2154"/>
                  <a:pt x="866" y="2349"/>
                </a:cubicBezTo>
                <a:cubicBezTo>
                  <a:pt x="866" y="2349"/>
                  <a:pt x="1186" y="2374"/>
                  <a:pt x="1275" y="2766"/>
                </a:cubicBezTo>
                <a:cubicBezTo>
                  <a:pt x="1275" y="2766"/>
                  <a:pt x="1340" y="2988"/>
                  <a:pt x="1504" y="2980"/>
                </a:cubicBezTo>
                <a:close/>
              </a:path>
            </a:pathLst>
          </a:custGeom>
          <a:gradFill>
            <a:gsLst>
              <a:gs pos="0">
                <a:srgbClr val="7CEFD8"/>
              </a:gs>
              <a:gs pos="51000">
                <a:srgbClr val="6672E4"/>
              </a:gs>
              <a:gs pos="100000">
                <a:srgbClr val="882BE5"/>
              </a:gs>
            </a:gsLst>
            <a:lin ang="5400000" scaled="1"/>
          </a:gradFill>
          <a:ln w="12700"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de-DE"/>
          </a:p>
        </p:txBody>
      </p:sp>
      <p:sp>
        <p:nvSpPr>
          <p:cNvPr id="65" name="Freihandform 12">
            <a:extLst>
              <a:ext uri="{FF2B5EF4-FFF2-40B4-BE49-F238E27FC236}">
                <a16:creationId xmlns:a16="http://schemas.microsoft.com/office/drawing/2014/main" id="{7B0A7F35-76B9-AF44-BF2A-853A29E38502}"/>
              </a:ext>
            </a:extLst>
          </p:cNvPr>
          <p:cNvSpPr>
            <a:spLocks/>
          </p:cNvSpPr>
          <p:nvPr/>
        </p:nvSpPr>
        <p:spPr bwMode="auto">
          <a:xfrm rot="3130031">
            <a:off x="9183255" y="5966724"/>
            <a:ext cx="4007069" cy="5358110"/>
          </a:xfrm>
          <a:custGeom>
            <a:avLst/>
            <a:gdLst>
              <a:gd name="T0" fmla="*/ 1896 w 2175"/>
              <a:gd name="T1" fmla="*/ 2283 h 2913"/>
              <a:gd name="T2" fmla="*/ 1467 w 2175"/>
              <a:gd name="T3" fmla="*/ 2913 h 2913"/>
              <a:gd name="T4" fmla="*/ 1250 w 2175"/>
              <a:gd name="T5" fmla="*/ 2849 h 2913"/>
              <a:gd name="T6" fmla="*/ 1016 w 2175"/>
              <a:gd name="T7" fmla="*/ 2168 h 2913"/>
              <a:gd name="T8" fmla="*/ 93 w 2175"/>
              <a:gd name="T9" fmla="*/ 661 h 2913"/>
              <a:gd name="T10" fmla="*/ 0 w 2175"/>
              <a:gd name="T11" fmla="*/ 238 h 2913"/>
              <a:gd name="T12" fmla="*/ 70 w 2175"/>
              <a:gd name="T13" fmla="*/ 195 h 2913"/>
              <a:gd name="T14" fmla="*/ 638 w 2175"/>
              <a:gd name="T15" fmla="*/ 648 h 2913"/>
              <a:gd name="T16" fmla="*/ 1127 w 2175"/>
              <a:gd name="T17" fmla="*/ 1052 h 2913"/>
              <a:gd name="T18" fmla="*/ 1896 w 2175"/>
              <a:gd name="T19" fmla="*/ 2283 h 29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75" h="2913">
                <a:moveTo>
                  <a:pt x="1896" y="2283"/>
                </a:moveTo>
                <a:cubicBezTo>
                  <a:pt x="1770" y="2651"/>
                  <a:pt x="1607" y="2829"/>
                  <a:pt x="1467" y="2913"/>
                </a:cubicBezTo>
                <a:cubicBezTo>
                  <a:pt x="1397" y="2909"/>
                  <a:pt x="1324" y="2889"/>
                  <a:pt x="1250" y="2849"/>
                </a:cubicBezTo>
                <a:cubicBezTo>
                  <a:pt x="858" y="2634"/>
                  <a:pt x="1016" y="2168"/>
                  <a:pt x="1016" y="2168"/>
                </a:cubicBezTo>
                <a:cubicBezTo>
                  <a:pt x="1354" y="1026"/>
                  <a:pt x="336" y="1282"/>
                  <a:pt x="93" y="661"/>
                </a:cubicBezTo>
                <a:cubicBezTo>
                  <a:pt x="28" y="495"/>
                  <a:pt x="1" y="354"/>
                  <a:pt x="0" y="238"/>
                </a:cubicBezTo>
                <a:cubicBezTo>
                  <a:pt x="20" y="222"/>
                  <a:pt x="44" y="208"/>
                  <a:pt x="70" y="195"/>
                </a:cubicBezTo>
                <a:cubicBezTo>
                  <a:pt x="481" y="0"/>
                  <a:pt x="491" y="389"/>
                  <a:pt x="638" y="648"/>
                </a:cubicBezTo>
                <a:cubicBezTo>
                  <a:pt x="785" y="907"/>
                  <a:pt x="850" y="945"/>
                  <a:pt x="1127" y="1052"/>
                </a:cubicBezTo>
                <a:cubicBezTo>
                  <a:pt x="1404" y="1159"/>
                  <a:pt x="2175" y="1472"/>
                  <a:pt x="1896" y="2283"/>
                </a:cubicBezTo>
                <a:close/>
              </a:path>
            </a:pathLst>
          </a:custGeom>
          <a:gradFill>
            <a:gsLst>
              <a:gs pos="100000">
                <a:srgbClr val="7CEFD8"/>
              </a:gs>
              <a:gs pos="19000">
                <a:srgbClr val="6672E4"/>
              </a:gs>
              <a:gs pos="0">
                <a:srgbClr val="882BE5"/>
              </a:gs>
            </a:gsLst>
            <a:lin ang="10200000" scaled="0"/>
          </a:gradFill>
          <a:ln w="12700"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de-DE"/>
          </a:p>
        </p:txBody>
      </p:sp>
      <p:sp>
        <p:nvSpPr>
          <p:cNvPr id="24" name="Titel 23" hidden="1">
            <a:extLst>
              <a:ext uri="{FF2B5EF4-FFF2-40B4-BE49-F238E27FC236}">
                <a16:creationId xmlns:a16="http://schemas.microsoft.com/office/drawing/2014/main" id="{6FF5F564-0C08-4A3C-8BAC-1FADF459417F}"/>
              </a:ext>
            </a:extLst>
          </p:cNvPr>
          <p:cNvSpPr>
            <a:spLocks noGrp="1"/>
          </p:cNvSpPr>
          <p:nvPr>
            <p:ph type="title"/>
          </p:nvPr>
        </p:nvSpPr>
        <p:spPr/>
        <p:txBody>
          <a:bodyPr rtlCol="0"/>
          <a:lstStyle/>
          <a:p>
            <a:r>
              <a:rPr lang="de-DE"/>
              <a:t>Personal – Folie4</a:t>
            </a:r>
          </a:p>
        </p:txBody>
      </p:sp>
      <p:sp>
        <p:nvSpPr>
          <p:cNvPr id="30" name="Foliennummernplatzhalter 29">
            <a:extLst>
              <a:ext uri="{FF2B5EF4-FFF2-40B4-BE49-F238E27FC236}">
                <a16:creationId xmlns:a16="http://schemas.microsoft.com/office/drawing/2014/main" id="{3FD97220-238C-4B5C-B737-656934393140}"/>
              </a:ext>
            </a:extLst>
          </p:cNvPr>
          <p:cNvSpPr>
            <a:spLocks noGrp="1"/>
          </p:cNvSpPr>
          <p:nvPr>
            <p:ph type="sldNum" sz="quarter" idx="12"/>
          </p:nvPr>
        </p:nvSpPr>
        <p:spPr/>
        <p:txBody>
          <a:bodyPr/>
          <a:lstStyle/>
          <a:p>
            <a:pPr rtl="0"/>
            <a:fld id="{ED6580AB-5C3C-4B4F-8E2A-8B7A0A8CE695}" type="slidenum">
              <a:rPr lang="de-DE" noProof="0" smtClean="0"/>
              <a:t>11</a:t>
            </a:fld>
            <a:endParaRPr lang="de-DE" noProof="0"/>
          </a:p>
        </p:txBody>
      </p:sp>
      <p:sp>
        <p:nvSpPr>
          <p:cNvPr id="34" name="Textfeld 33">
            <a:extLst>
              <a:ext uri="{FF2B5EF4-FFF2-40B4-BE49-F238E27FC236}">
                <a16:creationId xmlns:a16="http://schemas.microsoft.com/office/drawing/2014/main" id="{235F568F-B11D-8D42-BB64-19BEB8C3C076}"/>
              </a:ext>
            </a:extLst>
          </p:cNvPr>
          <p:cNvSpPr txBox="1"/>
          <p:nvPr/>
        </p:nvSpPr>
        <p:spPr>
          <a:xfrm>
            <a:off x="1100564" y="353092"/>
            <a:ext cx="10022961" cy="512961"/>
          </a:xfrm>
          <a:prstGeom prst="rect">
            <a:avLst/>
          </a:prstGeom>
          <a:noFill/>
        </p:spPr>
        <p:txBody>
          <a:bodyPr wrap="square" lIns="0" tIns="0" rIns="0" bIns="0" rtlCol="0">
            <a:noAutofit/>
          </a:bodyPr>
          <a:lstStyle>
            <a:defPPr>
              <a:defRPr lang="en-US"/>
            </a:defPPr>
            <a:lvl1pPr>
              <a:lnSpc>
                <a:spcPts val="4000"/>
              </a:lnSpc>
              <a:defRPr sz="3600" b="1">
                <a:solidFill>
                  <a:srgbClr val="002060"/>
                </a:solidFill>
                <a:latin typeface="Segoe UI" panose="020B0502040204020203" pitchFamily="34" charset="0"/>
                <a:cs typeface="Segoe UI" panose="020B0502040204020203" pitchFamily="34" charset="0"/>
              </a:defRPr>
            </a:lvl1pPr>
          </a:lstStyle>
          <a:p>
            <a:pPr rtl="0"/>
            <a:r>
              <a:rPr lang="de-DE"/>
              <a:t>Customer </a:t>
            </a:r>
            <a:r>
              <a:rPr lang="de-DE" err="1"/>
              <a:t>Success</a:t>
            </a:r>
            <a:r>
              <a:rPr lang="de-DE"/>
              <a:t> Story - </a:t>
            </a:r>
            <a:r>
              <a:rPr lang="de-DE" err="1"/>
              <a:t>Applicant</a:t>
            </a:r>
            <a:endParaRPr lang="de-DE"/>
          </a:p>
        </p:txBody>
      </p:sp>
      <p:sp>
        <p:nvSpPr>
          <p:cNvPr id="36" name="Freihandform 25">
            <a:extLst>
              <a:ext uri="{FF2B5EF4-FFF2-40B4-BE49-F238E27FC236}">
                <a16:creationId xmlns:a16="http://schemas.microsoft.com/office/drawing/2014/main" id="{6073EB4B-F6AC-9440-818C-89073C2D12BF}"/>
              </a:ext>
            </a:extLst>
          </p:cNvPr>
          <p:cNvSpPr>
            <a:spLocks/>
          </p:cNvSpPr>
          <p:nvPr/>
        </p:nvSpPr>
        <p:spPr bwMode="auto">
          <a:xfrm>
            <a:off x="338796" y="254736"/>
            <a:ext cx="651542" cy="662489"/>
          </a:xfrm>
          <a:custGeom>
            <a:avLst/>
            <a:gdLst>
              <a:gd name="T0" fmla="*/ 276 w 336"/>
              <a:gd name="T1" fmla="*/ 276 h 336"/>
              <a:gd name="T2" fmla="*/ 60 w 336"/>
              <a:gd name="T3" fmla="*/ 276 h 336"/>
              <a:gd name="T4" fmla="*/ 60 w 336"/>
              <a:gd name="T5" fmla="*/ 60 h 336"/>
              <a:gd name="T6" fmla="*/ 276 w 336"/>
              <a:gd name="T7" fmla="*/ 60 h 336"/>
              <a:gd name="T8" fmla="*/ 276 w 336"/>
              <a:gd name="T9" fmla="*/ 276 h 336"/>
            </a:gdLst>
            <a:ahLst/>
            <a:cxnLst>
              <a:cxn ang="0">
                <a:pos x="T0" y="T1"/>
              </a:cxn>
              <a:cxn ang="0">
                <a:pos x="T2" y="T3"/>
              </a:cxn>
              <a:cxn ang="0">
                <a:pos x="T4" y="T5"/>
              </a:cxn>
              <a:cxn ang="0">
                <a:pos x="T6" y="T7"/>
              </a:cxn>
              <a:cxn ang="0">
                <a:pos x="T8" y="T9"/>
              </a:cxn>
            </a:cxnLst>
            <a:rect l="0" t="0" r="r" b="b"/>
            <a:pathLst>
              <a:path w="336" h="336">
                <a:moveTo>
                  <a:pt x="276" y="276"/>
                </a:moveTo>
                <a:cubicBezTo>
                  <a:pt x="217" y="336"/>
                  <a:pt x="120" y="336"/>
                  <a:pt x="60" y="276"/>
                </a:cubicBezTo>
                <a:cubicBezTo>
                  <a:pt x="0" y="217"/>
                  <a:pt x="0" y="120"/>
                  <a:pt x="60" y="60"/>
                </a:cubicBezTo>
                <a:cubicBezTo>
                  <a:pt x="120" y="0"/>
                  <a:pt x="217" y="0"/>
                  <a:pt x="276" y="60"/>
                </a:cubicBezTo>
                <a:cubicBezTo>
                  <a:pt x="336" y="120"/>
                  <a:pt x="336" y="217"/>
                  <a:pt x="276" y="276"/>
                </a:cubicBezTo>
                <a:close/>
              </a:path>
            </a:pathLst>
          </a:custGeom>
          <a:gradFill>
            <a:gsLst>
              <a:gs pos="0">
                <a:srgbClr val="7CEFD8"/>
              </a:gs>
              <a:gs pos="50000">
                <a:srgbClr val="6672E4"/>
              </a:gs>
              <a:gs pos="100000">
                <a:srgbClr val="882BE5"/>
              </a:gs>
            </a:gsLst>
            <a:lin ang="7800000" scaled="0"/>
          </a:gradFill>
          <a:ln w="38100" cap="flat">
            <a:solidFill>
              <a:schemeClr val="bg1"/>
            </a:solid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de-DE"/>
          </a:p>
        </p:txBody>
      </p:sp>
      <p:pic>
        <p:nvPicPr>
          <p:cNvPr id="7" name="Grafik 6" descr="Rakete mit einfarbiger Füllung">
            <a:extLst>
              <a:ext uri="{FF2B5EF4-FFF2-40B4-BE49-F238E27FC236}">
                <a16:creationId xmlns:a16="http://schemas.microsoft.com/office/drawing/2014/main" id="{00C73937-C6E2-301A-788B-93E8F6351E5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44603" y="389608"/>
            <a:ext cx="439927" cy="439927"/>
          </a:xfrm>
          <a:prstGeom prst="rect">
            <a:avLst/>
          </a:prstGeom>
        </p:spPr>
      </p:pic>
      <p:sp>
        <p:nvSpPr>
          <p:cNvPr id="2" name="Textplatzhalter 3">
            <a:extLst>
              <a:ext uri="{FF2B5EF4-FFF2-40B4-BE49-F238E27FC236}">
                <a16:creationId xmlns:a16="http://schemas.microsoft.com/office/drawing/2014/main" id="{19980907-3ABC-BAAC-D500-8D03E1D571B3}"/>
              </a:ext>
            </a:extLst>
          </p:cNvPr>
          <p:cNvSpPr txBox="1">
            <a:spLocks/>
          </p:cNvSpPr>
          <p:nvPr/>
        </p:nvSpPr>
        <p:spPr>
          <a:xfrm>
            <a:off x="444604" y="1107206"/>
            <a:ext cx="5051980" cy="82391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CH" sz="2500" b="1" dirty="0" err="1">
                <a:solidFill>
                  <a:srgbClr val="002060"/>
                </a:solidFill>
                <a:latin typeface="Segoe UI" panose="020B0502040204020203" pitchFamily="34" charset="0"/>
                <a:cs typeface="Segoe UI" panose="020B0502040204020203" pitchFamily="34" charset="0"/>
              </a:rPr>
              <a:t>Salary</a:t>
            </a:r>
            <a:r>
              <a:rPr lang="de-CH" sz="2500" dirty="0">
                <a:solidFill>
                  <a:srgbClr val="002060"/>
                </a:solidFill>
                <a:latin typeface="Segoe UI" panose="020B0502040204020203" pitchFamily="34" charset="0"/>
                <a:cs typeface="Segoe UI" panose="020B0502040204020203" pitchFamily="34" charset="0"/>
              </a:rPr>
              <a:t> </a:t>
            </a:r>
            <a:r>
              <a:rPr lang="de-CH" sz="2500" b="1" dirty="0" err="1">
                <a:solidFill>
                  <a:srgbClr val="002060"/>
                </a:solidFill>
                <a:latin typeface="Segoe UI" panose="020B0502040204020203" pitchFamily="34" charset="0"/>
                <a:cs typeface="Segoe UI" panose="020B0502040204020203" pitchFamily="34" charset="0"/>
              </a:rPr>
              <a:t>estimation</a:t>
            </a:r>
            <a:r>
              <a:rPr lang="de-CH" sz="2500" dirty="0">
                <a:solidFill>
                  <a:srgbClr val="002060"/>
                </a:solidFill>
                <a:latin typeface="Segoe UI" panose="020B0502040204020203" pitchFamily="34" charset="0"/>
                <a:cs typeface="Segoe UI" panose="020B0502040204020203" pitchFamily="34" charset="0"/>
              </a:rPr>
              <a:t> </a:t>
            </a:r>
            <a:r>
              <a:rPr lang="de-CH" sz="2500" b="1" dirty="0" err="1">
                <a:solidFill>
                  <a:srgbClr val="002060"/>
                </a:solidFill>
                <a:latin typeface="Segoe UI" panose="020B0502040204020203" pitchFamily="34" charset="0"/>
                <a:cs typeface="Segoe UI" panose="020B0502040204020203" pitchFamily="34" charset="0"/>
              </a:rPr>
              <a:t>request</a:t>
            </a:r>
            <a:endParaRPr lang="en-GB" sz="2500" b="1" dirty="0">
              <a:solidFill>
                <a:srgbClr val="002060"/>
              </a:solidFill>
              <a:latin typeface="Segoe UI" panose="020B0502040204020203" pitchFamily="34" charset="0"/>
              <a:cs typeface="Segoe UI" panose="020B0502040204020203" pitchFamily="34" charset="0"/>
            </a:endParaRPr>
          </a:p>
        </p:txBody>
      </p:sp>
      <p:pic>
        <p:nvPicPr>
          <p:cNvPr id="8" name="Grafik 7">
            <a:extLst>
              <a:ext uri="{FF2B5EF4-FFF2-40B4-BE49-F238E27FC236}">
                <a16:creationId xmlns:a16="http://schemas.microsoft.com/office/drawing/2014/main" id="{78894A68-EDB0-1A87-67AD-D2523E7F4724}"/>
              </a:ext>
            </a:extLst>
          </p:cNvPr>
          <p:cNvPicPr>
            <a:picLocks noChangeAspect="1"/>
          </p:cNvPicPr>
          <p:nvPr/>
        </p:nvPicPr>
        <p:blipFill>
          <a:blip r:embed="rId5"/>
          <a:stretch>
            <a:fillRect/>
          </a:stretch>
        </p:blipFill>
        <p:spPr>
          <a:xfrm>
            <a:off x="821234" y="1651665"/>
            <a:ext cx="2625722" cy="5072010"/>
          </a:xfrm>
          <a:prstGeom prst="rect">
            <a:avLst/>
          </a:prstGeom>
          <a:ln w="38100" cap="sq">
            <a:solidFill>
              <a:srgbClr val="000000"/>
            </a:solidFill>
            <a:miter lim="800000"/>
          </a:ln>
          <a:effectLst>
            <a:outerShdw blurRad="57150" dist="50800" dir="2700000" algn="tl" rotWithShape="0">
              <a:srgbClr val="000000">
                <a:alpha val="40000"/>
              </a:srgbClr>
            </a:outerShdw>
          </a:effectLst>
        </p:spPr>
      </p:pic>
      <p:sp>
        <p:nvSpPr>
          <p:cNvPr id="9" name="Textplatzhalter 3">
            <a:extLst>
              <a:ext uri="{FF2B5EF4-FFF2-40B4-BE49-F238E27FC236}">
                <a16:creationId xmlns:a16="http://schemas.microsoft.com/office/drawing/2014/main" id="{37A57D0B-1678-6AFC-A150-E3E835C64C97}"/>
              </a:ext>
            </a:extLst>
          </p:cNvPr>
          <p:cNvSpPr txBox="1">
            <a:spLocks/>
          </p:cNvSpPr>
          <p:nvPr/>
        </p:nvSpPr>
        <p:spPr>
          <a:xfrm>
            <a:off x="5360242" y="1107206"/>
            <a:ext cx="5157787" cy="512961"/>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CH" sz="2500" b="1" dirty="0">
                <a:solidFill>
                  <a:srgbClr val="002060"/>
                </a:solidFill>
                <a:latin typeface="Segoe UI" panose="020B0502040204020203" pitchFamily="34" charset="0"/>
                <a:cs typeface="Segoe UI" panose="020B0502040204020203" pitchFamily="34" charset="0"/>
              </a:rPr>
              <a:t>E-Mail</a:t>
            </a:r>
            <a:endParaRPr lang="en-GB" sz="2500" b="1" dirty="0">
              <a:solidFill>
                <a:srgbClr val="002060"/>
              </a:solidFill>
              <a:latin typeface="Segoe UI" panose="020B0502040204020203" pitchFamily="34" charset="0"/>
              <a:cs typeface="Segoe UI" panose="020B0502040204020203" pitchFamily="34" charset="0"/>
            </a:endParaRPr>
          </a:p>
        </p:txBody>
      </p:sp>
      <p:pic>
        <p:nvPicPr>
          <p:cNvPr id="11" name="Grafik 10">
            <a:extLst>
              <a:ext uri="{FF2B5EF4-FFF2-40B4-BE49-F238E27FC236}">
                <a16:creationId xmlns:a16="http://schemas.microsoft.com/office/drawing/2014/main" id="{13224050-CDE1-350E-4E4A-3EC36291627A}"/>
              </a:ext>
            </a:extLst>
          </p:cNvPr>
          <p:cNvPicPr>
            <a:picLocks noChangeAspect="1"/>
          </p:cNvPicPr>
          <p:nvPr/>
        </p:nvPicPr>
        <p:blipFill>
          <a:blip r:embed="rId6"/>
          <a:stretch>
            <a:fillRect/>
          </a:stretch>
        </p:blipFill>
        <p:spPr>
          <a:xfrm>
            <a:off x="4028414" y="1701553"/>
            <a:ext cx="7751867" cy="4559922"/>
          </a:xfrm>
          <a:prstGeom prst="rect">
            <a:avLst/>
          </a:prstGeom>
          <a:ln w="38100" cap="sq">
            <a:solidFill>
              <a:srgbClr val="000000"/>
            </a:solidFill>
            <a:miter lim="800000"/>
          </a:ln>
          <a:effectLst>
            <a:outerShdw blurRad="57150" dist="50800" dir="2700000" algn="tl" rotWithShape="0">
              <a:srgbClr val="000000">
                <a:alpha val="40000"/>
              </a:srgbClr>
            </a:outerShdw>
          </a:effectLst>
        </p:spPr>
      </p:pic>
      <p:sp>
        <p:nvSpPr>
          <p:cNvPr id="12" name="Rechteck 11">
            <a:extLst>
              <a:ext uri="{FF2B5EF4-FFF2-40B4-BE49-F238E27FC236}">
                <a16:creationId xmlns:a16="http://schemas.microsoft.com/office/drawing/2014/main" id="{EDF9B9E4-B807-0D8B-DE82-A2AD365E16F1}"/>
              </a:ext>
            </a:extLst>
          </p:cNvPr>
          <p:cNvSpPr/>
          <p:nvPr/>
        </p:nvSpPr>
        <p:spPr>
          <a:xfrm>
            <a:off x="4287906" y="2996934"/>
            <a:ext cx="2905973" cy="11298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solidFill>
                  <a:srgbClr val="FF0000"/>
                </a:solidFill>
              </a:ln>
              <a:noFill/>
            </a:endParaRPr>
          </a:p>
        </p:txBody>
      </p:sp>
      <p:sp>
        <p:nvSpPr>
          <p:cNvPr id="13" name="Rechteck 12">
            <a:extLst>
              <a:ext uri="{FF2B5EF4-FFF2-40B4-BE49-F238E27FC236}">
                <a16:creationId xmlns:a16="http://schemas.microsoft.com/office/drawing/2014/main" id="{4ADC3AAD-C396-8500-6C06-D4D3D4DB0AB2}"/>
              </a:ext>
            </a:extLst>
          </p:cNvPr>
          <p:cNvSpPr/>
          <p:nvPr/>
        </p:nvSpPr>
        <p:spPr>
          <a:xfrm>
            <a:off x="4286817" y="4746545"/>
            <a:ext cx="7351436" cy="54646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solidFill>
                  <a:srgbClr val="FF0000"/>
                </a:solidFill>
              </a:ln>
              <a:noFill/>
            </a:endParaRPr>
          </a:p>
        </p:txBody>
      </p:sp>
      <p:sp>
        <p:nvSpPr>
          <p:cNvPr id="14" name="Rechteck 13">
            <a:extLst>
              <a:ext uri="{FF2B5EF4-FFF2-40B4-BE49-F238E27FC236}">
                <a16:creationId xmlns:a16="http://schemas.microsoft.com/office/drawing/2014/main" id="{360E1AF2-8929-6B23-E75C-BC5B1172022B}"/>
              </a:ext>
            </a:extLst>
          </p:cNvPr>
          <p:cNvSpPr/>
          <p:nvPr/>
        </p:nvSpPr>
        <p:spPr>
          <a:xfrm>
            <a:off x="4286817" y="4169855"/>
            <a:ext cx="3085832" cy="2876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solidFill>
                  <a:srgbClr val="FF0000"/>
                </a:solidFill>
              </a:ln>
              <a:noFill/>
            </a:endParaRPr>
          </a:p>
        </p:txBody>
      </p:sp>
    </p:spTree>
    <p:extLst>
      <p:ext uri="{BB962C8B-B14F-4D97-AF65-F5344CB8AC3E}">
        <p14:creationId xmlns:p14="http://schemas.microsoft.com/office/powerpoint/2010/main" val="1544431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Freihandform 10">
            <a:extLst>
              <a:ext uri="{FF2B5EF4-FFF2-40B4-BE49-F238E27FC236}">
                <a16:creationId xmlns:a16="http://schemas.microsoft.com/office/drawing/2014/main" id="{8E8F64E8-E7AB-1B41-A5A8-ABFEC7BD0622}"/>
              </a:ext>
            </a:extLst>
          </p:cNvPr>
          <p:cNvSpPr>
            <a:spLocks/>
          </p:cNvSpPr>
          <p:nvPr/>
        </p:nvSpPr>
        <p:spPr bwMode="auto">
          <a:xfrm rot="3130031">
            <a:off x="9012536" y="5443911"/>
            <a:ext cx="4590985" cy="6096822"/>
          </a:xfrm>
          <a:custGeom>
            <a:avLst/>
            <a:gdLst>
              <a:gd name="T0" fmla="*/ 1166 w 2492"/>
              <a:gd name="T1" fmla="*/ 2419 h 3315"/>
              <a:gd name="T2" fmla="*/ 243 w 2492"/>
              <a:gd name="T3" fmla="*/ 912 h 3315"/>
              <a:gd name="T4" fmla="*/ 449 w 2492"/>
              <a:gd name="T5" fmla="*/ 15 h 3315"/>
              <a:gd name="T6" fmla="*/ 766 w 2492"/>
              <a:gd name="T7" fmla="*/ 302 h 3315"/>
              <a:gd name="T8" fmla="*/ 1651 w 2492"/>
              <a:gd name="T9" fmla="*/ 481 h 3315"/>
              <a:gd name="T10" fmla="*/ 2239 w 2492"/>
              <a:gd name="T11" fmla="*/ 1238 h 3315"/>
              <a:gd name="T12" fmla="*/ 2186 w 2492"/>
              <a:gd name="T13" fmla="*/ 2201 h 3315"/>
              <a:gd name="T14" fmla="*/ 2165 w 2492"/>
              <a:gd name="T15" fmla="*/ 2928 h 3315"/>
              <a:gd name="T16" fmla="*/ 1400 w 2492"/>
              <a:gd name="T17" fmla="*/ 3100 h 3315"/>
              <a:gd name="T18" fmla="*/ 1166 w 2492"/>
              <a:gd name="T19" fmla="*/ 2419 h 3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92" h="3315">
                <a:moveTo>
                  <a:pt x="1166" y="2419"/>
                </a:moveTo>
                <a:cubicBezTo>
                  <a:pt x="1505" y="1277"/>
                  <a:pt x="486" y="1533"/>
                  <a:pt x="243" y="912"/>
                </a:cubicBezTo>
                <a:cubicBezTo>
                  <a:pt x="0" y="292"/>
                  <a:pt x="291" y="31"/>
                  <a:pt x="449" y="15"/>
                </a:cubicBezTo>
                <a:cubicBezTo>
                  <a:pt x="607" y="0"/>
                  <a:pt x="716" y="54"/>
                  <a:pt x="766" y="302"/>
                </a:cubicBezTo>
                <a:cubicBezTo>
                  <a:pt x="817" y="551"/>
                  <a:pt x="1312" y="508"/>
                  <a:pt x="1651" y="481"/>
                </a:cubicBezTo>
                <a:cubicBezTo>
                  <a:pt x="1989" y="454"/>
                  <a:pt x="2492" y="733"/>
                  <a:pt x="2239" y="1238"/>
                </a:cubicBezTo>
                <a:cubicBezTo>
                  <a:pt x="1986" y="1743"/>
                  <a:pt x="2000" y="1716"/>
                  <a:pt x="2186" y="2201"/>
                </a:cubicBezTo>
                <a:cubicBezTo>
                  <a:pt x="2372" y="2685"/>
                  <a:pt x="2165" y="2928"/>
                  <a:pt x="2165" y="2928"/>
                </a:cubicBezTo>
                <a:cubicBezTo>
                  <a:pt x="2165" y="2928"/>
                  <a:pt x="1791" y="3315"/>
                  <a:pt x="1400" y="3100"/>
                </a:cubicBezTo>
                <a:cubicBezTo>
                  <a:pt x="1008" y="2885"/>
                  <a:pt x="1166" y="2419"/>
                  <a:pt x="1166" y="2419"/>
                </a:cubicBezTo>
                <a:close/>
              </a:path>
            </a:pathLst>
          </a:custGeom>
          <a:gradFill>
            <a:gsLst>
              <a:gs pos="0">
                <a:srgbClr val="80DEDE"/>
              </a:gs>
              <a:gs pos="53500">
                <a:srgbClr val="85C1E7"/>
              </a:gs>
              <a:gs pos="100000">
                <a:srgbClr val="878CFF"/>
              </a:gs>
            </a:gsLst>
            <a:lin ang="5400000" scaled="1"/>
          </a:gradFill>
          <a:ln w="12700"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de-DE"/>
          </a:p>
        </p:txBody>
      </p:sp>
      <p:sp>
        <p:nvSpPr>
          <p:cNvPr id="64" name="Freihandform 11">
            <a:extLst>
              <a:ext uri="{FF2B5EF4-FFF2-40B4-BE49-F238E27FC236}">
                <a16:creationId xmlns:a16="http://schemas.microsoft.com/office/drawing/2014/main" id="{14410DFE-C2BE-0542-858A-D47EF1480413}"/>
              </a:ext>
            </a:extLst>
          </p:cNvPr>
          <p:cNvSpPr>
            <a:spLocks/>
          </p:cNvSpPr>
          <p:nvPr/>
        </p:nvSpPr>
        <p:spPr bwMode="auto">
          <a:xfrm rot="3130031">
            <a:off x="8445659" y="5870093"/>
            <a:ext cx="4635073" cy="5693176"/>
          </a:xfrm>
          <a:custGeom>
            <a:avLst/>
            <a:gdLst>
              <a:gd name="T0" fmla="*/ 1504 w 2516"/>
              <a:gd name="T1" fmla="*/ 2980 h 3095"/>
              <a:gd name="T2" fmla="*/ 2237 w 2516"/>
              <a:gd name="T3" fmla="*/ 2283 h 3095"/>
              <a:gd name="T4" fmla="*/ 1468 w 2516"/>
              <a:gd name="T5" fmla="*/ 1052 h 3095"/>
              <a:gd name="T6" fmla="*/ 979 w 2516"/>
              <a:gd name="T7" fmla="*/ 648 h 3095"/>
              <a:gd name="T8" fmla="*/ 411 w 2516"/>
              <a:gd name="T9" fmla="*/ 195 h 3095"/>
              <a:gd name="T10" fmla="*/ 397 w 2516"/>
              <a:gd name="T11" fmla="*/ 1117 h 3095"/>
              <a:gd name="T12" fmla="*/ 194 w 2516"/>
              <a:gd name="T13" fmla="*/ 1767 h 3095"/>
              <a:gd name="T14" fmla="*/ 866 w 2516"/>
              <a:gd name="T15" fmla="*/ 2349 h 3095"/>
              <a:gd name="T16" fmla="*/ 1275 w 2516"/>
              <a:gd name="T17" fmla="*/ 2766 h 3095"/>
              <a:gd name="T18" fmla="*/ 1504 w 2516"/>
              <a:gd name="T19" fmla="*/ 2980 h 30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16" h="3095">
                <a:moveTo>
                  <a:pt x="1504" y="2980"/>
                </a:moveTo>
                <a:cubicBezTo>
                  <a:pt x="1504" y="2980"/>
                  <a:pt x="1958" y="3095"/>
                  <a:pt x="2237" y="2283"/>
                </a:cubicBezTo>
                <a:cubicBezTo>
                  <a:pt x="2516" y="1472"/>
                  <a:pt x="1745" y="1159"/>
                  <a:pt x="1468" y="1052"/>
                </a:cubicBezTo>
                <a:cubicBezTo>
                  <a:pt x="1191" y="945"/>
                  <a:pt x="1126" y="907"/>
                  <a:pt x="979" y="648"/>
                </a:cubicBezTo>
                <a:cubicBezTo>
                  <a:pt x="832" y="389"/>
                  <a:pt x="822" y="0"/>
                  <a:pt x="411" y="195"/>
                </a:cubicBezTo>
                <a:cubicBezTo>
                  <a:pt x="0" y="391"/>
                  <a:pt x="384" y="948"/>
                  <a:pt x="397" y="1117"/>
                </a:cubicBezTo>
                <a:cubicBezTo>
                  <a:pt x="411" y="1286"/>
                  <a:pt x="128" y="1580"/>
                  <a:pt x="194" y="1767"/>
                </a:cubicBezTo>
                <a:cubicBezTo>
                  <a:pt x="259" y="1954"/>
                  <a:pt x="273" y="2154"/>
                  <a:pt x="866" y="2349"/>
                </a:cubicBezTo>
                <a:cubicBezTo>
                  <a:pt x="866" y="2349"/>
                  <a:pt x="1186" y="2374"/>
                  <a:pt x="1275" y="2766"/>
                </a:cubicBezTo>
                <a:cubicBezTo>
                  <a:pt x="1275" y="2766"/>
                  <a:pt x="1340" y="2988"/>
                  <a:pt x="1504" y="2980"/>
                </a:cubicBezTo>
                <a:close/>
              </a:path>
            </a:pathLst>
          </a:custGeom>
          <a:gradFill>
            <a:gsLst>
              <a:gs pos="0">
                <a:srgbClr val="7CEFD8"/>
              </a:gs>
              <a:gs pos="51000">
                <a:srgbClr val="6672E4"/>
              </a:gs>
              <a:gs pos="100000">
                <a:srgbClr val="882BE5"/>
              </a:gs>
            </a:gsLst>
            <a:lin ang="5400000" scaled="1"/>
          </a:gradFill>
          <a:ln w="12700"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de-DE"/>
          </a:p>
        </p:txBody>
      </p:sp>
      <p:sp>
        <p:nvSpPr>
          <p:cNvPr id="65" name="Freihandform 12">
            <a:extLst>
              <a:ext uri="{FF2B5EF4-FFF2-40B4-BE49-F238E27FC236}">
                <a16:creationId xmlns:a16="http://schemas.microsoft.com/office/drawing/2014/main" id="{7B0A7F35-76B9-AF44-BF2A-853A29E38502}"/>
              </a:ext>
            </a:extLst>
          </p:cNvPr>
          <p:cNvSpPr>
            <a:spLocks/>
          </p:cNvSpPr>
          <p:nvPr/>
        </p:nvSpPr>
        <p:spPr bwMode="auto">
          <a:xfrm rot="3130031">
            <a:off x="9183255" y="5966724"/>
            <a:ext cx="4007069" cy="5358110"/>
          </a:xfrm>
          <a:custGeom>
            <a:avLst/>
            <a:gdLst>
              <a:gd name="T0" fmla="*/ 1896 w 2175"/>
              <a:gd name="T1" fmla="*/ 2283 h 2913"/>
              <a:gd name="T2" fmla="*/ 1467 w 2175"/>
              <a:gd name="T3" fmla="*/ 2913 h 2913"/>
              <a:gd name="T4" fmla="*/ 1250 w 2175"/>
              <a:gd name="T5" fmla="*/ 2849 h 2913"/>
              <a:gd name="T6" fmla="*/ 1016 w 2175"/>
              <a:gd name="T7" fmla="*/ 2168 h 2913"/>
              <a:gd name="T8" fmla="*/ 93 w 2175"/>
              <a:gd name="T9" fmla="*/ 661 h 2913"/>
              <a:gd name="T10" fmla="*/ 0 w 2175"/>
              <a:gd name="T11" fmla="*/ 238 h 2913"/>
              <a:gd name="T12" fmla="*/ 70 w 2175"/>
              <a:gd name="T13" fmla="*/ 195 h 2913"/>
              <a:gd name="T14" fmla="*/ 638 w 2175"/>
              <a:gd name="T15" fmla="*/ 648 h 2913"/>
              <a:gd name="T16" fmla="*/ 1127 w 2175"/>
              <a:gd name="T17" fmla="*/ 1052 h 2913"/>
              <a:gd name="T18" fmla="*/ 1896 w 2175"/>
              <a:gd name="T19" fmla="*/ 2283 h 29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75" h="2913">
                <a:moveTo>
                  <a:pt x="1896" y="2283"/>
                </a:moveTo>
                <a:cubicBezTo>
                  <a:pt x="1770" y="2651"/>
                  <a:pt x="1607" y="2829"/>
                  <a:pt x="1467" y="2913"/>
                </a:cubicBezTo>
                <a:cubicBezTo>
                  <a:pt x="1397" y="2909"/>
                  <a:pt x="1324" y="2889"/>
                  <a:pt x="1250" y="2849"/>
                </a:cubicBezTo>
                <a:cubicBezTo>
                  <a:pt x="858" y="2634"/>
                  <a:pt x="1016" y="2168"/>
                  <a:pt x="1016" y="2168"/>
                </a:cubicBezTo>
                <a:cubicBezTo>
                  <a:pt x="1354" y="1026"/>
                  <a:pt x="336" y="1282"/>
                  <a:pt x="93" y="661"/>
                </a:cubicBezTo>
                <a:cubicBezTo>
                  <a:pt x="28" y="495"/>
                  <a:pt x="1" y="354"/>
                  <a:pt x="0" y="238"/>
                </a:cubicBezTo>
                <a:cubicBezTo>
                  <a:pt x="20" y="222"/>
                  <a:pt x="44" y="208"/>
                  <a:pt x="70" y="195"/>
                </a:cubicBezTo>
                <a:cubicBezTo>
                  <a:pt x="481" y="0"/>
                  <a:pt x="491" y="389"/>
                  <a:pt x="638" y="648"/>
                </a:cubicBezTo>
                <a:cubicBezTo>
                  <a:pt x="785" y="907"/>
                  <a:pt x="850" y="945"/>
                  <a:pt x="1127" y="1052"/>
                </a:cubicBezTo>
                <a:cubicBezTo>
                  <a:pt x="1404" y="1159"/>
                  <a:pt x="2175" y="1472"/>
                  <a:pt x="1896" y="2283"/>
                </a:cubicBezTo>
                <a:close/>
              </a:path>
            </a:pathLst>
          </a:custGeom>
          <a:gradFill>
            <a:gsLst>
              <a:gs pos="100000">
                <a:srgbClr val="7CEFD8"/>
              </a:gs>
              <a:gs pos="19000">
                <a:srgbClr val="6672E4"/>
              </a:gs>
              <a:gs pos="0">
                <a:srgbClr val="882BE5"/>
              </a:gs>
            </a:gsLst>
            <a:lin ang="10200000" scaled="0"/>
          </a:gradFill>
          <a:ln w="12700"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de-DE"/>
          </a:p>
        </p:txBody>
      </p:sp>
      <p:sp>
        <p:nvSpPr>
          <p:cNvPr id="24" name="Titel 23" hidden="1">
            <a:extLst>
              <a:ext uri="{FF2B5EF4-FFF2-40B4-BE49-F238E27FC236}">
                <a16:creationId xmlns:a16="http://schemas.microsoft.com/office/drawing/2014/main" id="{6FF5F564-0C08-4A3C-8BAC-1FADF459417F}"/>
              </a:ext>
            </a:extLst>
          </p:cNvPr>
          <p:cNvSpPr>
            <a:spLocks noGrp="1"/>
          </p:cNvSpPr>
          <p:nvPr>
            <p:ph type="title"/>
          </p:nvPr>
        </p:nvSpPr>
        <p:spPr/>
        <p:txBody>
          <a:bodyPr rtlCol="0"/>
          <a:lstStyle/>
          <a:p>
            <a:r>
              <a:rPr lang="de-DE"/>
              <a:t>Personal – Folie4</a:t>
            </a:r>
          </a:p>
        </p:txBody>
      </p:sp>
      <p:sp>
        <p:nvSpPr>
          <p:cNvPr id="30" name="Foliennummernplatzhalter 29">
            <a:extLst>
              <a:ext uri="{FF2B5EF4-FFF2-40B4-BE49-F238E27FC236}">
                <a16:creationId xmlns:a16="http://schemas.microsoft.com/office/drawing/2014/main" id="{3FD97220-238C-4B5C-B737-656934393140}"/>
              </a:ext>
            </a:extLst>
          </p:cNvPr>
          <p:cNvSpPr>
            <a:spLocks noGrp="1"/>
          </p:cNvSpPr>
          <p:nvPr>
            <p:ph type="sldNum" sz="quarter" idx="12"/>
          </p:nvPr>
        </p:nvSpPr>
        <p:spPr/>
        <p:txBody>
          <a:bodyPr/>
          <a:lstStyle/>
          <a:p>
            <a:pPr rtl="0"/>
            <a:fld id="{ED6580AB-5C3C-4B4F-8E2A-8B7A0A8CE695}" type="slidenum">
              <a:rPr lang="de-DE" noProof="0" smtClean="0"/>
              <a:t>12</a:t>
            </a:fld>
            <a:endParaRPr lang="de-DE" noProof="0"/>
          </a:p>
        </p:txBody>
      </p:sp>
      <p:sp>
        <p:nvSpPr>
          <p:cNvPr id="34" name="Textfeld 33">
            <a:extLst>
              <a:ext uri="{FF2B5EF4-FFF2-40B4-BE49-F238E27FC236}">
                <a16:creationId xmlns:a16="http://schemas.microsoft.com/office/drawing/2014/main" id="{235F568F-B11D-8D42-BB64-19BEB8C3C076}"/>
              </a:ext>
            </a:extLst>
          </p:cNvPr>
          <p:cNvSpPr txBox="1"/>
          <p:nvPr/>
        </p:nvSpPr>
        <p:spPr>
          <a:xfrm>
            <a:off x="1100564" y="353092"/>
            <a:ext cx="10022961" cy="512961"/>
          </a:xfrm>
          <a:prstGeom prst="rect">
            <a:avLst/>
          </a:prstGeom>
          <a:noFill/>
        </p:spPr>
        <p:txBody>
          <a:bodyPr wrap="square" lIns="0" tIns="0" rIns="0" bIns="0" rtlCol="0">
            <a:noAutofit/>
          </a:bodyPr>
          <a:lstStyle>
            <a:defPPr>
              <a:defRPr lang="en-US"/>
            </a:defPPr>
            <a:lvl1pPr>
              <a:lnSpc>
                <a:spcPts val="4000"/>
              </a:lnSpc>
              <a:defRPr sz="3600" b="1">
                <a:solidFill>
                  <a:srgbClr val="002060"/>
                </a:solidFill>
                <a:latin typeface="Segoe UI" panose="020B0502040204020203" pitchFamily="34" charset="0"/>
                <a:cs typeface="Segoe UI" panose="020B0502040204020203" pitchFamily="34" charset="0"/>
              </a:defRPr>
            </a:lvl1pPr>
          </a:lstStyle>
          <a:p>
            <a:pPr rtl="0"/>
            <a:r>
              <a:rPr lang="de-DE"/>
              <a:t>Customer </a:t>
            </a:r>
            <a:r>
              <a:rPr lang="de-DE" err="1"/>
              <a:t>Success</a:t>
            </a:r>
            <a:r>
              <a:rPr lang="de-DE"/>
              <a:t> Story - </a:t>
            </a:r>
            <a:r>
              <a:rPr lang="de-DE" err="1"/>
              <a:t>Applicant</a:t>
            </a:r>
            <a:endParaRPr lang="de-DE"/>
          </a:p>
        </p:txBody>
      </p:sp>
      <p:sp>
        <p:nvSpPr>
          <p:cNvPr id="36" name="Freihandform 25">
            <a:extLst>
              <a:ext uri="{FF2B5EF4-FFF2-40B4-BE49-F238E27FC236}">
                <a16:creationId xmlns:a16="http://schemas.microsoft.com/office/drawing/2014/main" id="{6073EB4B-F6AC-9440-818C-89073C2D12BF}"/>
              </a:ext>
            </a:extLst>
          </p:cNvPr>
          <p:cNvSpPr>
            <a:spLocks/>
          </p:cNvSpPr>
          <p:nvPr/>
        </p:nvSpPr>
        <p:spPr bwMode="auto">
          <a:xfrm>
            <a:off x="338796" y="254736"/>
            <a:ext cx="651542" cy="662489"/>
          </a:xfrm>
          <a:custGeom>
            <a:avLst/>
            <a:gdLst>
              <a:gd name="T0" fmla="*/ 276 w 336"/>
              <a:gd name="T1" fmla="*/ 276 h 336"/>
              <a:gd name="T2" fmla="*/ 60 w 336"/>
              <a:gd name="T3" fmla="*/ 276 h 336"/>
              <a:gd name="T4" fmla="*/ 60 w 336"/>
              <a:gd name="T5" fmla="*/ 60 h 336"/>
              <a:gd name="T6" fmla="*/ 276 w 336"/>
              <a:gd name="T7" fmla="*/ 60 h 336"/>
              <a:gd name="T8" fmla="*/ 276 w 336"/>
              <a:gd name="T9" fmla="*/ 276 h 336"/>
            </a:gdLst>
            <a:ahLst/>
            <a:cxnLst>
              <a:cxn ang="0">
                <a:pos x="T0" y="T1"/>
              </a:cxn>
              <a:cxn ang="0">
                <a:pos x="T2" y="T3"/>
              </a:cxn>
              <a:cxn ang="0">
                <a:pos x="T4" y="T5"/>
              </a:cxn>
              <a:cxn ang="0">
                <a:pos x="T6" y="T7"/>
              </a:cxn>
              <a:cxn ang="0">
                <a:pos x="T8" y="T9"/>
              </a:cxn>
            </a:cxnLst>
            <a:rect l="0" t="0" r="r" b="b"/>
            <a:pathLst>
              <a:path w="336" h="336">
                <a:moveTo>
                  <a:pt x="276" y="276"/>
                </a:moveTo>
                <a:cubicBezTo>
                  <a:pt x="217" y="336"/>
                  <a:pt x="120" y="336"/>
                  <a:pt x="60" y="276"/>
                </a:cubicBezTo>
                <a:cubicBezTo>
                  <a:pt x="0" y="217"/>
                  <a:pt x="0" y="120"/>
                  <a:pt x="60" y="60"/>
                </a:cubicBezTo>
                <a:cubicBezTo>
                  <a:pt x="120" y="0"/>
                  <a:pt x="217" y="0"/>
                  <a:pt x="276" y="60"/>
                </a:cubicBezTo>
                <a:cubicBezTo>
                  <a:pt x="336" y="120"/>
                  <a:pt x="336" y="217"/>
                  <a:pt x="276" y="276"/>
                </a:cubicBezTo>
                <a:close/>
              </a:path>
            </a:pathLst>
          </a:custGeom>
          <a:gradFill>
            <a:gsLst>
              <a:gs pos="0">
                <a:srgbClr val="7CEFD8"/>
              </a:gs>
              <a:gs pos="50000">
                <a:srgbClr val="6672E4"/>
              </a:gs>
              <a:gs pos="100000">
                <a:srgbClr val="882BE5"/>
              </a:gs>
            </a:gsLst>
            <a:lin ang="7800000" scaled="0"/>
          </a:gradFill>
          <a:ln w="38100" cap="flat">
            <a:solidFill>
              <a:schemeClr val="bg1"/>
            </a:solid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de-DE"/>
          </a:p>
        </p:txBody>
      </p:sp>
      <p:pic>
        <p:nvPicPr>
          <p:cNvPr id="7" name="Grafik 6" descr="Rakete mit einfarbiger Füllung">
            <a:extLst>
              <a:ext uri="{FF2B5EF4-FFF2-40B4-BE49-F238E27FC236}">
                <a16:creationId xmlns:a16="http://schemas.microsoft.com/office/drawing/2014/main" id="{00C73937-C6E2-301A-788B-93E8F6351E5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44603" y="389608"/>
            <a:ext cx="439927" cy="439927"/>
          </a:xfrm>
          <a:prstGeom prst="rect">
            <a:avLst/>
          </a:prstGeom>
        </p:spPr>
      </p:pic>
      <p:pic>
        <p:nvPicPr>
          <p:cNvPr id="2" name="Bildschirmaufzeichnung 1">
            <a:hlinkClick r:id="" action="ppaction://media"/>
            <a:extLst>
              <a:ext uri="{FF2B5EF4-FFF2-40B4-BE49-F238E27FC236}">
                <a16:creationId xmlns:a16="http://schemas.microsoft.com/office/drawing/2014/main" id="{305378E3-3A7C-885A-15BA-C607B04D37F7}"/>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990338" y="1247963"/>
            <a:ext cx="9666514" cy="4736341"/>
          </a:xfrm>
          <a:prstGeom prst="rect">
            <a:avLst/>
          </a:prstGeom>
        </p:spPr>
      </p:pic>
    </p:spTree>
    <p:extLst>
      <p:ext uri="{BB962C8B-B14F-4D97-AF65-F5344CB8AC3E}">
        <p14:creationId xmlns:p14="http://schemas.microsoft.com/office/powerpoint/2010/main" val="3581891981"/>
      </p:ext>
    </p:extLst>
  </p:cSld>
  <p:clrMapOvr>
    <a:masterClrMapping/>
  </p:clrMapOvr>
  <mc:AlternateContent xmlns:mc="http://schemas.openxmlformats.org/markup-compatibility/2006">
    <mc:Choice xmlns:p14="http://schemas.microsoft.com/office/powerpoint/2010/main" Requires="p14">
      <p:transition spd="med" p14:dur="700" advTm="20713">
        <p:fade/>
      </p:transition>
    </mc:Choice>
    <mc:Fallback>
      <p:transition spd="med" advTm="20713">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071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0" mute="1">
                <p:cTn id="7" repeatCount="indefinite"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Textfeld 66">
            <a:extLst>
              <a:ext uri="{FF2B5EF4-FFF2-40B4-BE49-F238E27FC236}">
                <a16:creationId xmlns:a16="http://schemas.microsoft.com/office/drawing/2014/main" id="{EFA5AF66-F428-4EBE-A3A8-9F827101F023}"/>
              </a:ext>
            </a:extLst>
          </p:cNvPr>
          <p:cNvSpPr txBox="1"/>
          <p:nvPr/>
        </p:nvSpPr>
        <p:spPr>
          <a:xfrm>
            <a:off x="1100563" y="353092"/>
            <a:ext cx="10096621" cy="512961"/>
          </a:xfrm>
          <a:prstGeom prst="rect">
            <a:avLst/>
          </a:prstGeom>
          <a:noFill/>
        </p:spPr>
        <p:txBody>
          <a:bodyPr wrap="square" lIns="0" tIns="0" rIns="0" bIns="0" rtlCol="0">
            <a:noAutofit/>
          </a:bodyPr>
          <a:lstStyle>
            <a:defPPr>
              <a:defRPr lang="en-US"/>
            </a:defPPr>
            <a:lvl1pPr>
              <a:lnSpc>
                <a:spcPts val="4000"/>
              </a:lnSpc>
              <a:defRPr sz="3600" b="1">
                <a:solidFill>
                  <a:srgbClr val="002060"/>
                </a:solidFill>
                <a:latin typeface="Segoe UI" panose="020B0502040204020203" pitchFamily="34" charset="0"/>
                <a:cs typeface="Segoe UI" panose="020B0502040204020203" pitchFamily="34" charset="0"/>
              </a:defRPr>
            </a:lvl1pPr>
          </a:lstStyle>
          <a:p>
            <a:pPr rtl="0"/>
            <a:r>
              <a:rPr lang="de-DE"/>
              <a:t>Your </a:t>
            </a:r>
            <a:r>
              <a:rPr lang="de-DE" err="1"/>
              <a:t>Reactions</a:t>
            </a:r>
            <a:r>
              <a:rPr lang="de-DE"/>
              <a:t> &amp; Questions</a:t>
            </a:r>
          </a:p>
        </p:txBody>
      </p:sp>
      <p:grpSp>
        <p:nvGrpSpPr>
          <p:cNvPr id="94" name="Gruppieren 93" descr="Dieses Bild ist eine abstrakte Form. ">
            <a:extLst>
              <a:ext uri="{FF2B5EF4-FFF2-40B4-BE49-F238E27FC236}">
                <a16:creationId xmlns:a16="http://schemas.microsoft.com/office/drawing/2014/main" id="{06C5D049-85D7-4673-9E2C-A2DF6A4D5048}"/>
              </a:ext>
            </a:extLst>
          </p:cNvPr>
          <p:cNvGrpSpPr/>
          <p:nvPr/>
        </p:nvGrpSpPr>
        <p:grpSpPr>
          <a:xfrm rot="15309759">
            <a:off x="9215656" y="5229121"/>
            <a:ext cx="4736736" cy="6407276"/>
            <a:chOff x="3657345" y="-2781906"/>
            <a:chExt cx="8948964" cy="12105060"/>
          </a:xfrm>
        </p:grpSpPr>
        <p:sp>
          <p:nvSpPr>
            <p:cNvPr id="95" name="Freihandform 10">
              <a:extLst>
                <a:ext uri="{FF2B5EF4-FFF2-40B4-BE49-F238E27FC236}">
                  <a16:creationId xmlns:a16="http://schemas.microsoft.com/office/drawing/2014/main" id="{495773B3-D6CE-453B-96D1-E95DF6122C37}"/>
                </a:ext>
              </a:extLst>
            </p:cNvPr>
            <p:cNvSpPr>
              <a:spLocks/>
            </p:cNvSpPr>
            <p:nvPr/>
          </p:nvSpPr>
          <p:spPr bwMode="auto">
            <a:xfrm rot="9420272">
              <a:off x="3657345" y="-2195375"/>
              <a:ext cx="8673601" cy="11518529"/>
            </a:xfrm>
            <a:custGeom>
              <a:avLst/>
              <a:gdLst>
                <a:gd name="T0" fmla="*/ 1166 w 2492"/>
                <a:gd name="T1" fmla="*/ 2419 h 3315"/>
                <a:gd name="T2" fmla="*/ 243 w 2492"/>
                <a:gd name="T3" fmla="*/ 912 h 3315"/>
                <a:gd name="T4" fmla="*/ 449 w 2492"/>
                <a:gd name="T5" fmla="*/ 15 h 3315"/>
                <a:gd name="T6" fmla="*/ 766 w 2492"/>
                <a:gd name="T7" fmla="*/ 302 h 3315"/>
                <a:gd name="T8" fmla="*/ 1651 w 2492"/>
                <a:gd name="T9" fmla="*/ 481 h 3315"/>
                <a:gd name="T10" fmla="*/ 2239 w 2492"/>
                <a:gd name="T11" fmla="*/ 1238 h 3315"/>
                <a:gd name="T12" fmla="*/ 2186 w 2492"/>
                <a:gd name="T13" fmla="*/ 2201 h 3315"/>
                <a:gd name="T14" fmla="*/ 2165 w 2492"/>
                <a:gd name="T15" fmla="*/ 2928 h 3315"/>
                <a:gd name="T16" fmla="*/ 1400 w 2492"/>
                <a:gd name="T17" fmla="*/ 3100 h 3315"/>
                <a:gd name="T18" fmla="*/ 1166 w 2492"/>
                <a:gd name="T19" fmla="*/ 2419 h 3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92" h="3315">
                  <a:moveTo>
                    <a:pt x="1166" y="2419"/>
                  </a:moveTo>
                  <a:cubicBezTo>
                    <a:pt x="1505" y="1277"/>
                    <a:pt x="486" y="1533"/>
                    <a:pt x="243" y="912"/>
                  </a:cubicBezTo>
                  <a:cubicBezTo>
                    <a:pt x="0" y="292"/>
                    <a:pt x="291" y="31"/>
                    <a:pt x="449" y="15"/>
                  </a:cubicBezTo>
                  <a:cubicBezTo>
                    <a:pt x="607" y="0"/>
                    <a:pt x="716" y="54"/>
                    <a:pt x="766" y="302"/>
                  </a:cubicBezTo>
                  <a:cubicBezTo>
                    <a:pt x="817" y="551"/>
                    <a:pt x="1312" y="508"/>
                    <a:pt x="1651" y="481"/>
                  </a:cubicBezTo>
                  <a:cubicBezTo>
                    <a:pt x="1989" y="454"/>
                    <a:pt x="2492" y="733"/>
                    <a:pt x="2239" y="1238"/>
                  </a:cubicBezTo>
                  <a:cubicBezTo>
                    <a:pt x="1986" y="1743"/>
                    <a:pt x="2000" y="1716"/>
                    <a:pt x="2186" y="2201"/>
                  </a:cubicBezTo>
                  <a:cubicBezTo>
                    <a:pt x="2372" y="2685"/>
                    <a:pt x="2165" y="2928"/>
                    <a:pt x="2165" y="2928"/>
                  </a:cubicBezTo>
                  <a:cubicBezTo>
                    <a:pt x="2165" y="2928"/>
                    <a:pt x="1791" y="3315"/>
                    <a:pt x="1400" y="3100"/>
                  </a:cubicBezTo>
                  <a:cubicBezTo>
                    <a:pt x="1008" y="2885"/>
                    <a:pt x="1166" y="2419"/>
                    <a:pt x="1166" y="2419"/>
                  </a:cubicBezTo>
                  <a:close/>
                </a:path>
              </a:pathLst>
            </a:custGeom>
            <a:gradFill>
              <a:gsLst>
                <a:gs pos="0">
                  <a:srgbClr val="80DEDE"/>
                </a:gs>
                <a:gs pos="53500">
                  <a:srgbClr val="85C1E7"/>
                </a:gs>
                <a:gs pos="100000">
                  <a:srgbClr val="878CFF"/>
                </a:gs>
              </a:gsLst>
              <a:lin ang="5400000" scaled="1"/>
            </a:gradFill>
            <a:ln w="12700"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de-DE"/>
            </a:p>
          </p:txBody>
        </p:sp>
        <p:sp>
          <p:nvSpPr>
            <p:cNvPr id="96" name="Freihandform 11">
              <a:extLst>
                <a:ext uri="{FF2B5EF4-FFF2-40B4-BE49-F238E27FC236}">
                  <a16:creationId xmlns:a16="http://schemas.microsoft.com/office/drawing/2014/main" id="{49D9CCDB-CAB7-4554-8B96-AF649D96074D}"/>
                </a:ext>
              </a:extLst>
            </p:cNvPr>
            <p:cNvSpPr>
              <a:spLocks/>
            </p:cNvSpPr>
            <p:nvPr/>
          </p:nvSpPr>
          <p:spPr bwMode="auto">
            <a:xfrm rot="9420272">
              <a:off x="3849414" y="-2781906"/>
              <a:ext cx="8756895" cy="10755935"/>
            </a:xfrm>
            <a:custGeom>
              <a:avLst/>
              <a:gdLst>
                <a:gd name="T0" fmla="*/ 1504 w 2516"/>
                <a:gd name="T1" fmla="*/ 2980 h 3095"/>
                <a:gd name="T2" fmla="*/ 2237 w 2516"/>
                <a:gd name="T3" fmla="*/ 2283 h 3095"/>
                <a:gd name="T4" fmla="*/ 1468 w 2516"/>
                <a:gd name="T5" fmla="*/ 1052 h 3095"/>
                <a:gd name="T6" fmla="*/ 979 w 2516"/>
                <a:gd name="T7" fmla="*/ 648 h 3095"/>
                <a:gd name="T8" fmla="*/ 411 w 2516"/>
                <a:gd name="T9" fmla="*/ 195 h 3095"/>
                <a:gd name="T10" fmla="*/ 397 w 2516"/>
                <a:gd name="T11" fmla="*/ 1117 h 3095"/>
                <a:gd name="T12" fmla="*/ 194 w 2516"/>
                <a:gd name="T13" fmla="*/ 1767 h 3095"/>
                <a:gd name="T14" fmla="*/ 866 w 2516"/>
                <a:gd name="T15" fmla="*/ 2349 h 3095"/>
                <a:gd name="T16" fmla="*/ 1275 w 2516"/>
                <a:gd name="T17" fmla="*/ 2766 h 3095"/>
                <a:gd name="T18" fmla="*/ 1504 w 2516"/>
                <a:gd name="T19" fmla="*/ 2980 h 30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16" h="3095">
                  <a:moveTo>
                    <a:pt x="1504" y="2980"/>
                  </a:moveTo>
                  <a:cubicBezTo>
                    <a:pt x="1504" y="2980"/>
                    <a:pt x="1958" y="3095"/>
                    <a:pt x="2237" y="2283"/>
                  </a:cubicBezTo>
                  <a:cubicBezTo>
                    <a:pt x="2516" y="1472"/>
                    <a:pt x="1745" y="1159"/>
                    <a:pt x="1468" y="1052"/>
                  </a:cubicBezTo>
                  <a:cubicBezTo>
                    <a:pt x="1191" y="945"/>
                    <a:pt x="1126" y="907"/>
                    <a:pt x="979" y="648"/>
                  </a:cubicBezTo>
                  <a:cubicBezTo>
                    <a:pt x="832" y="389"/>
                    <a:pt x="822" y="0"/>
                    <a:pt x="411" y="195"/>
                  </a:cubicBezTo>
                  <a:cubicBezTo>
                    <a:pt x="0" y="391"/>
                    <a:pt x="384" y="948"/>
                    <a:pt x="397" y="1117"/>
                  </a:cubicBezTo>
                  <a:cubicBezTo>
                    <a:pt x="411" y="1286"/>
                    <a:pt x="128" y="1580"/>
                    <a:pt x="194" y="1767"/>
                  </a:cubicBezTo>
                  <a:cubicBezTo>
                    <a:pt x="259" y="1954"/>
                    <a:pt x="273" y="2154"/>
                    <a:pt x="866" y="2349"/>
                  </a:cubicBezTo>
                  <a:cubicBezTo>
                    <a:pt x="866" y="2349"/>
                    <a:pt x="1186" y="2374"/>
                    <a:pt x="1275" y="2766"/>
                  </a:cubicBezTo>
                  <a:cubicBezTo>
                    <a:pt x="1275" y="2766"/>
                    <a:pt x="1340" y="2988"/>
                    <a:pt x="1504" y="2980"/>
                  </a:cubicBezTo>
                  <a:close/>
                </a:path>
              </a:pathLst>
            </a:custGeom>
            <a:gradFill>
              <a:gsLst>
                <a:gs pos="0">
                  <a:srgbClr val="7CEFD8"/>
                </a:gs>
                <a:gs pos="51000">
                  <a:srgbClr val="6672E4"/>
                </a:gs>
                <a:gs pos="100000">
                  <a:srgbClr val="882BE5"/>
                </a:gs>
              </a:gsLst>
              <a:lin ang="5400000" scaled="1"/>
            </a:gradFill>
            <a:ln w="12700"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de-DE"/>
            </a:p>
          </p:txBody>
        </p:sp>
        <p:sp>
          <p:nvSpPr>
            <p:cNvPr id="97" name="Freihandform 12">
              <a:extLst>
                <a:ext uri="{FF2B5EF4-FFF2-40B4-BE49-F238E27FC236}">
                  <a16:creationId xmlns:a16="http://schemas.microsoft.com/office/drawing/2014/main" id="{15844E15-7463-4C39-9A45-B2A35B7FD5CD}"/>
                </a:ext>
              </a:extLst>
            </p:cNvPr>
            <p:cNvSpPr>
              <a:spLocks/>
            </p:cNvSpPr>
            <p:nvPr/>
          </p:nvSpPr>
          <p:spPr bwMode="auto">
            <a:xfrm rot="9420272">
              <a:off x="4020203" y="-1942277"/>
              <a:ext cx="7570427" cy="10122905"/>
            </a:xfrm>
            <a:custGeom>
              <a:avLst/>
              <a:gdLst>
                <a:gd name="T0" fmla="*/ 1896 w 2175"/>
                <a:gd name="T1" fmla="*/ 2283 h 2913"/>
                <a:gd name="T2" fmla="*/ 1467 w 2175"/>
                <a:gd name="T3" fmla="*/ 2913 h 2913"/>
                <a:gd name="T4" fmla="*/ 1250 w 2175"/>
                <a:gd name="T5" fmla="*/ 2849 h 2913"/>
                <a:gd name="T6" fmla="*/ 1016 w 2175"/>
                <a:gd name="T7" fmla="*/ 2168 h 2913"/>
                <a:gd name="T8" fmla="*/ 93 w 2175"/>
                <a:gd name="T9" fmla="*/ 661 h 2913"/>
                <a:gd name="T10" fmla="*/ 0 w 2175"/>
                <a:gd name="T11" fmla="*/ 238 h 2913"/>
                <a:gd name="T12" fmla="*/ 70 w 2175"/>
                <a:gd name="T13" fmla="*/ 195 h 2913"/>
                <a:gd name="T14" fmla="*/ 638 w 2175"/>
                <a:gd name="T15" fmla="*/ 648 h 2913"/>
                <a:gd name="T16" fmla="*/ 1127 w 2175"/>
                <a:gd name="T17" fmla="*/ 1052 h 2913"/>
                <a:gd name="T18" fmla="*/ 1896 w 2175"/>
                <a:gd name="T19" fmla="*/ 2283 h 29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75" h="2913">
                  <a:moveTo>
                    <a:pt x="1896" y="2283"/>
                  </a:moveTo>
                  <a:cubicBezTo>
                    <a:pt x="1770" y="2651"/>
                    <a:pt x="1607" y="2829"/>
                    <a:pt x="1467" y="2913"/>
                  </a:cubicBezTo>
                  <a:cubicBezTo>
                    <a:pt x="1397" y="2909"/>
                    <a:pt x="1324" y="2889"/>
                    <a:pt x="1250" y="2849"/>
                  </a:cubicBezTo>
                  <a:cubicBezTo>
                    <a:pt x="858" y="2634"/>
                    <a:pt x="1016" y="2168"/>
                    <a:pt x="1016" y="2168"/>
                  </a:cubicBezTo>
                  <a:cubicBezTo>
                    <a:pt x="1354" y="1026"/>
                    <a:pt x="336" y="1282"/>
                    <a:pt x="93" y="661"/>
                  </a:cubicBezTo>
                  <a:cubicBezTo>
                    <a:pt x="28" y="495"/>
                    <a:pt x="1" y="354"/>
                    <a:pt x="0" y="238"/>
                  </a:cubicBezTo>
                  <a:cubicBezTo>
                    <a:pt x="20" y="222"/>
                    <a:pt x="44" y="208"/>
                    <a:pt x="70" y="195"/>
                  </a:cubicBezTo>
                  <a:cubicBezTo>
                    <a:pt x="481" y="0"/>
                    <a:pt x="491" y="389"/>
                    <a:pt x="638" y="648"/>
                  </a:cubicBezTo>
                  <a:cubicBezTo>
                    <a:pt x="785" y="907"/>
                    <a:pt x="850" y="945"/>
                    <a:pt x="1127" y="1052"/>
                  </a:cubicBezTo>
                  <a:cubicBezTo>
                    <a:pt x="1404" y="1159"/>
                    <a:pt x="2175" y="1472"/>
                    <a:pt x="1896" y="2283"/>
                  </a:cubicBezTo>
                  <a:close/>
                </a:path>
              </a:pathLst>
            </a:custGeom>
            <a:gradFill>
              <a:gsLst>
                <a:gs pos="100000">
                  <a:srgbClr val="7CEFD8"/>
                </a:gs>
                <a:gs pos="19000">
                  <a:srgbClr val="6672E4"/>
                </a:gs>
                <a:gs pos="0">
                  <a:srgbClr val="882BE5"/>
                </a:gs>
              </a:gsLst>
              <a:lin ang="10200000" scaled="0"/>
            </a:gradFill>
            <a:ln w="12700"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de-DE"/>
            </a:p>
          </p:txBody>
        </p:sp>
      </p:grpSp>
      <p:sp>
        <p:nvSpPr>
          <p:cNvPr id="98" name="Titel 97" hidden="1">
            <a:extLst>
              <a:ext uri="{FF2B5EF4-FFF2-40B4-BE49-F238E27FC236}">
                <a16:creationId xmlns:a16="http://schemas.microsoft.com/office/drawing/2014/main" id="{D69146DD-53CC-4FD6-9456-3F49560FC114}"/>
              </a:ext>
            </a:extLst>
          </p:cNvPr>
          <p:cNvSpPr>
            <a:spLocks noGrp="1"/>
          </p:cNvSpPr>
          <p:nvPr>
            <p:ph type="title"/>
          </p:nvPr>
        </p:nvSpPr>
        <p:spPr/>
        <p:txBody>
          <a:bodyPr rtlCol="0"/>
          <a:lstStyle/>
          <a:p>
            <a:r>
              <a:rPr lang="de-DE"/>
              <a:t>Personal – Folie9</a:t>
            </a:r>
          </a:p>
        </p:txBody>
      </p:sp>
      <p:sp>
        <p:nvSpPr>
          <p:cNvPr id="92" name="Freihandform 25">
            <a:extLst>
              <a:ext uri="{FF2B5EF4-FFF2-40B4-BE49-F238E27FC236}">
                <a16:creationId xmlns:a16="http://schemas.microsoft.com/office/drawing/2014/main" id="{6000FAC5-4904-4A63-B60D-634794D2D4CA}"/>
              </a:ext>
            </a:extLst>
          </p:cNvPr>
          <p:cNvSpPr>
            <a:spLocks/>
          </p:cNvSpPr>
          <p:nvPr/>
        </p:nvSpPr>
        <p:spPr bwMode="auto">
          <a:xfrm>
            <a:off x="338796" y="254736"/>
            <a:ext cx="651542" cy="662489"/>
          </a:xfrm>
          <a:custGeom>
            <a:avLst/>
            <a:gdLst>
              <a:gd name="T0" fmla="*/ 276 w 336"/>
              <a:gd name="T1" fmla="*/ 276 h 336"/>
              <a:gd name="T2" fmla="*/ 60 w 336"/>
              <a:gd name="T3" fmla="*/ 276 h 336"/>
              <a:gd name="T4" fmla="*/ 60 w 336"/>
              <a:gd name="T5" fmla="*/ 60 h 336"/>
              <a:gd name="T6" fmla="*/ 276 w 336"/>
              <a:gd name="T7" fmla="*/ 60 h 336"/>
              <a:gd name="T8" fmla="*/ 276 w 336"/>
              <a:gd name="T9" fmla="*/ 276 h 336"/>
            </a:gdLst>
            <a:ahLst/>
            <a:cxnLst>
              <a:cxn ang="0">
                <a:pos x="T0" y="T1"/>
              </a:cxn>
              <a:cxn ang="0">
                <a:pos x="T2" y="T3"/>
              </a:cxn>
              <a:cxn ang="0">
                <a:pos x="T4" y="T5"/>
              </a:cxn>
              <a:cxn ang="0">
                <a:pos x="T6" y="T7"/>
              </a:cxn>
              <a:cxn ang="0">
                <a:pos x="T8" y="T9"/>
              </a:cxn>
            </a:cxnLst>
            <a:rect l="0" t="0" r="r" b="b"/>
            <a:pathLst>
              <a:path w="336" h="336">
                <a:moveTo>
                  <a:pt x="276" y="276"/>
                </a:moveTo>
                <a:cubicBezTo>
                  <a:pt x="217" y="336"/>
                  <a:pt x="120" y="336"/>
                  <a:pt x="60" y="276"/>
                </a:cubicBezTo>
                <a:cubicBezTo>
                  <a:pt x="0" y="217"/>
                  <a:pt x="0" y="120"/>
                  <a:pt x="60" y="60"/>
                </a:cubicBezTo>
                <a:cubicBezTo>
                  <a:pt x="120" y="0"/>
                  <a:pt x="217" y="0"/>
                  <a:pt x="276" y="60"/>
                </a:cubicBezTo>
                <a:cubicBezTo>
                  <a:pt x="336" y="120"/>
                  <a:pt x="336" y="217"/>
                  <a:pt x="276" y="276"/>
                </a:cubicBezTo>
                <a:close/>
              </a:path>
            </a:pathLst>
          </a:custGeom>
          <a:gradFill>
            <a:gsLst>
              <a:gs pos="0">
                <a:srgbClr val="7CEFD8"/>
              </a:gs>
              <a:gs pos="50000">
                <a:srgbClr val="6672E4"/>
              </a:gs>
              <a:gs pos="100000">
                <a:srgbClr val="882BE5"/>
              </a:gs>
            </a:gsLst>
            <a:lin ang="7800000" scaled="0"/>
          </a:gradFill>
          <a:ln w="38100" cap="flat">
            <a:solidFill>
              <a:schemeClr val="bg1"/>
            </a:solid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de-DE"/>
          </a:p>
        </p:txBody>
      </p:sp>
      <p:sp>
        <p:nvSpPr>
          <p:cNvPr id="2" name="Foliennummernplatzhalter 1">
            <a:extLst>
              <a:ext uri="{FF2B5EF4-FFF2-40B4-BE49-F238E27FC236}">
                <a16:creationId xmlns:a16="http://schemas.microsoft.com/office/drawing/2014/main" id="{12EAD6A6-81F5-41EC-B9AA-322E9469323C}"/>
              </a:ext>
            </a:extLst>
          </p:cNvPr>
          <p:cNvSpPr>
            <a:spLocks noGrp="1"/>
          </p:cNvSpPr>
          <p:nvPr>
            <p:ph type="sldNum" sz="quarter" idx="12"/>
          </p:nvPr>
        </p:nvSpPr>
        <p:spPr/>
        <p:txBody>
          <a:bodyPr/>
          <a:lstStyle/>
          <a:p>
            <a:pPr rtl="0"/>
            <a:fld id="{ED6580AB-5C3C-4B4F-8E2A-8B7A0A8CE695}" type="slidenum">
              <a:rPr lang="de-DE" noProof="0" smtClean="0"/>
              <a:t>13</a:t>
            </a:fld>
            <a:endParaRPr lang="de-DE" noProof="0"/>
          </a:p>
        </p:txBody>
      </p:sp>
      <p:grpSp>
        <p:nvGrpSpPr>
          <p:cNvPr id="3" name="Gruppieren 2">
            <a:extLst>
              <a:ext uri="{FF2B5EF4-FFF2-40B4-BE49-F238E27FC236}">
                <a16:creationId xmlns:a16="http://schemas.microsoft.com/office/drawing/2014/main" id="{2ECFC490-E9C8-E7FA-F692-720CF53E1210}"/>
              </a:ext>
              <a:ext uri="{C183D7F6-B498-43B3-948B-1728B52AA6E4}">
                <adec:decorative xmlns:adec="http://schemas.microsoft.com/office/drawing/2017/decorative" val="1"/>
              </a:ext>
            </a:extLst>
          </p:cNvPr>
          <p:cNvGrpSpPr/>
          <p:nvPr/>
        </p:nvGrpSpPr>
        <p:grpSpPr>
          <a:xfrm>
            <a:off x="1100564" y="1829790"/>
            <a:ext cx="8909284" cy="1410780"/>
            <a:chOff x="9642870" y="4363922"/>
            <a:chExt cx="2159708" cy="1410780"/>
          </a:xfrm>
        </p:grpSpPr>
        <p:sp>
          <p:nvSpPr>
            <p:cNvPr id="4" name="Textfeld 3">
              <a:extLst>
                <a:ext uri="{FF2B5EF4-FFF2-40B4-BE49-F238E27FC236}">
                  <a16:creationId xmlns:a16="http://schemas.microsoft.com/office/drawing/2014/main" id="{94E24098-9CCA-0885-7D57-6850A15831BE}"/>
                </a:ext>
              </a:extLst>
            </p:cNvPr>
            <p:cNvSpPr txBox="1"/>
            <p:nvPr/>
          </p:nvSpPr>
          <p:spPr>
            <a:xfrm>
              <a:off x="9646292" y="4363922"/>
              <a:ext cx="2156286" cy="246221"/>
            </a:xfrm>
            <a:prstGeom prst="rect">
              <a:avLst/>
            </a:prstGeom>
            <a:noFill/>
          </p:spPr>
          <p:txBody>
            <a:bodyPr wrap="square" lIns="0" tIns="0" rIns="0" bIns="0" rtlCol="0">
              <a:spAutoFit/>
            </a:bodyPr>
            <a:lstStyle/>
            <a:p>
              <a:r>
                <a:rPr lang="de-DE" sz="1600" b="1" dirty="0" err="1">
                  <a:solidFill>
                    <a:srgbClr val="002060"/>
                  </a:solidFill>
                  <a:latin typeface="Segoe UI" panose="020B0502040204020203" pitchFamily="34" charset="0"/>
                  <a:cs typeface="Segoe UI" panose="020B0502040204020203" pitchFamily="34" charset="0"/>
                </a:rPr>
                <a:t>Let‘s</a:t>
              </a:r>
              <a:r>
                <a:rPr lang="de-DE" sz="1600" b="1" dirty="0">
                  <a:solidFill>
                    <a:srgbClr val="002060"/>
                  </a:solidFill>
                  <a:latin typeface="Segoe UI" panose="020B0502040204020203" pitchFamily="34" charset="0"/>
                  <a:cs typeface="Segoe UI" panose="020B0502040204020203" pitchFamily="34" charset="0"/>
                </a:rPr>
                <a:t> </a:t>
              </a:r>
              <a:r>
                <a:rPr lang="de-DE" sz="1600" b="1" dirty="0" err="1">
                  <a:solidFill>
                    <a:srgbClr val="002060"/>
                  </a:solidFill>
                  <a:latin typeface="Segoe UI" panose="020B0502040204020203" pitchFamily="34" charset="0"/>
                  <a:cs typeface="Segoe UI" panose="020B0502040204020203" pitchFamily="34" charset="0"/>
                </a:rPr>
                <a:t>go</a:t>
              </a:r>
              <a:r>
                <a:rPr lang="de-DE" sz="1600" b="1" dirty="0">
                  <a:solidFill>
                    <a:srgbClr val="002060"/>
                  </a:solidFill>
                  <a:latin typeface="Segoe UI" panose="020B0502040204020203" pitchFamily="34" charset="0"/>
                  <a:cs typeface="Segoe UI" panose="020B0502040204020203" pitchFamily="34" charset="0"/>
                </a:rPr>
                <a:t> </a:t>
              </a:r>
              <a:r>
                <a:rPr lang="de-DE" sz="1600" b="1" dirty="0" err="1">
                  <a:solidFill>
                    <a:srgbClr val="002060"/>
                  </a:solidFill>
                  <a:latin typeface="Segoe UI" panose="020B0502040204020203" pitchFamily="34" charset="0"/>
                  <a:cs typeface="Segoe UI" panose="020B0502040204020203" pitchFamily="34" charset="0"/>
                </a:rPr>
                <a:t>into</a:t>
              </a:r>
              <a:r>
                <a:rPr lang="de-DE" sz="1600" b="1" dirty="0">
                  <a:solidFill>
                    <a:srgbClr val="002060"/>
                  </a:solidFill>
                  <a:latin typeface="Segoe UI" panose="020B0502040204020203" pitchFamily="34" charset="0"/>
                  <a:cs typeface="Segoe UI" panose="020B0502040204020203" pitchFamily="34" charset="0"/>
                </a:rPr>
                <a:t> an </a:t>
              </a:r>
              <a:r>
                <a:rPr lang="de-DE" sz="1600" b="1" dirty="0" err="1">
                  <a:solidFill>
                    <a:srgbClr val="002060"/>
                  </a:solidFill>
                  <a:latin typeface="Segoe UI" panose="020B0502040204020203" pitchFamily="34" charset="0"/>
                  <a:cs typeface="Segoe UI" panose="020B0502040204020203" pitchFamily="34" charset="0"/>
                </a:rPr>
                <a:t>interactive</a:t>
              </a:r>
              <a:r>
                <a:rPr lang="de-DE" sz="1600" b="1" dirty="0">
                  <a:solidFill>
                    <a:srgbClr val="002060"/>
                  </a:solidFill>
                  <a:latin typeface="Segoe UI" panose="020B0502040204020203" pitchFamily="34" charset="0"/>
                  <a:cs typeface="Segoe UI" panose="020B0502040204020203" pitchFamily="34" charset="0"/>
                </a:rPr>
                <a:t> </a:t>
              </a:r>
              <a:r>
                <a:rPr lang="de-DE" sz="1600" b="1" dirty="0" err="1">
                  <a:solidFill>
                    <a:srgbClr val="002060"/>
                  </a:solidFill>
                  <a:latin typeface="Segoe UI" panose="020B0502040204020203" pitchFamily="34" charset="0"/>
                  <a:cs typeface="Segoe UI" panose="020B0502040204020203" pitchFamily="34" charset="0"/>
                </a:rPr>
                <a:t>discussion</a:t>
              </a:r>
              <a:endParaRPr lang="de-DE" sz="1600" b="1" dirty="0">
                <a:solidFill>
                  <a:srgbClr val="002060"/>
                </a:solidFill>
                <a:latin typeface="Segoe UI" panose="020B0502040204020203" pitchFamily="34" charset="0"/>
                <a:cs typeface="Segoe UI" panose="020B0502040204020203" pitchFamily="34" charset="0"/>
              </a:endParaRPr>
            </a:p>
          </p:txBody>
        </p:sp>
        <p:sp>
          <p:nvSpPr>
            <p:cNvPr id="5" name="Rechteck 4">
              <a:extLst>
                <a:ext uri="{FF2B5EF4-FFF2-40B4-BE49-F238E27FC236}">
                  <a16:creationId xmlns:a16="http://schemas.microsoft.com/office/drawing/2014/main" id="{CC59C4D9-520B-7AF0-21A9-D0CFF6A24727}"/>
                </a:ext>
              </a:extLst>
            </p:cNvPr>
            <p:cNvSpPr/>
            <p:nvPr/>
          </p:nvSpPr>
          <p:spPr>
            <a:xfrm>
              <a:off x="9642870" y="4704922"/>
              <a:ext cx="2156286" cy="1069780"/>
            </a:xfrm>
            <a:prstGeom prst="rect">
              <a:avLst/>
            </a:prstGeom>
          </p:spPr>
          <p:txBody>
            <a:bodyPr wrap="square" lIns="0" tIns="0" rIns="0" bIns="0" rtlCol="0">
              <a:spAutoFit/>
            </a:bodyPr>
            <a:lstStyle/>
            <a:p>
              <a:pPr indent="-360000">
                <a:lnSpc>
                  <a:spcPct val="150000"/>
                </a:lnSpc>
                <a:buFont typeface="Arial" panose="020B0604020202020204" pitchFamily="34" charset="0"/>
                <a:buChar char="•"/>
              </a:pPr>
              <a:r>
                <a:rPr lang="en-US" sz="1600" dirty="0">
                  <a:solidFill>
                    <a:srgbClr val="002060"/>
                  </a:solidFill>
                  <a:latin typeface="+mj-lt"/>
                  <a:cs typeface="Segoe UI" panose="020B0502040204020203" pitchFamily="34" charset="0"/>
                </a:rPr>
                <a:t>What would be your reaction as an applicant to the new process and features like… </a:t>
              </a:r>
            </a:p>
            <a:p>
              <a:pPr lvl="2" indent="-360000">
                <a:lnSpc>
                  <a:spcPct val="150000"/>
                </a:lnSpc>
                <a:buFont typeface="Arial" panose="020B0604020202020204" pitchFamily="34" charset="0"/>
                <a:buChar char="•"/>
              </a:pPr>
              <a:r>
                <a:rPr lang="en-US" sz="1600" dirty="0">
                  <a:solidFill>
                    <a:srgbClr val="002060"/>
                  </a:solidFill>
                  <a:latin typeface="+mj-lt"/>
                  <a:cs typeface="Segoe UI" panose="020B0502040204020203" pitchFamily="34" charset="0"/>
                </a:rPr>
                <a:t>Salary check?</a:t>
              </a:r>
            </a:p>
            <a:p>
              <a:pPr lvl="2" indent="-360000">
                <a:lnSpc>
                  <a:spcPct val="150000"/>
                </a:lnSpc>
                <a:buFont typeface="Arial" panose="020B0604020202020204" pitchFamily="34" charset="0"/>
                <a:buChar char="•"/>
              </a:pPr>
              <a:r>
                <a:rPr lang="en-US" sz="1600" dirty="0">
                  <a:solidFill>
                    <a:srgbClr val="002060"/>
                  </a:solidFill>
                  <a:latin typeface="+mj-lt"/>
                  <a:cs typeface="Segoe UI" panose="020B0502040204020203" pitchFamily="34" charset="0"/>
                </a:rPr>
                <a:t>AI picture of motivation description?</a:t>
              </a:r>
              <a:endParaRPr lang="de-DE" sz="1600" dirty="0">
                <a:solidFill>
                  <a:srgbClr val="002060"/>
                </a:solidFill>
                <a:latin typeface="+mj-lt"/>
                <a:cs typeface="Segoe UI" panose="020B0502040204020203" pitchFamily="34" charset="0"/>
              </a:endParaRPr>
            </a:p>
          </p:txBody>
        </p:sp>
      </p:grpSp>
      <p:pic>
        <p:nvPicPr>
          <p:cNvPr id="10" name="Grafik 9" descr="Marke Fragezeichen mit einfarbiger Füllung">
            <a:extLst>
              <a:ext uri="{FF2B5EF4-FFF2-40B4-BE49-F238E27FC236}">
                <a16:creationId xmlns:a16="http://schemas.microsoft.com/office/drawing/2014/main" id="{5398EACD-E914-1CCE-3B6D-A5744BA50E4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37455" y="358868"/>
            <a:ext cx="454223" cy="454223"/>
          </a:xfrm>
          <a:prstGeom prst="rect">
            <a:avLst/>
          </a:prstGeom>
        </p:spPr>
      </p:pic>
    </p:spTree>
    <p:extLst>
      <p:ext uri="{BB962C8B-B14F-4D97-AF65-F5344CB8AC3E}">
        <p14:creationId xmlns:p14="http://schemas.microsoft.com/office/powerpoint/2010/main" val="652089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224B168-1E35-B2C8-B39D-E69139B9848C}"/>
              </a:ext>
            </a:extLst>
          </p:cNvPr>
          <p:cNvSpPr>
            <a:spLocks noGrp="1"/>
          </p:cNvSpPr>
          <p:nvPr>
            <p:ph type="title"/>
          </p:nvPr>
        </p:nvSpPr>
        <p:spPr/>
        <p:txBody>
          <a:bodyPr/>
          <a:lstStyle/>
          <a:p>
            <a:r>
              <a:rPr lang="en-GB"/>
              <a:t>Bibliography and Figures</a:t>
            </a:r>
          </a:p>
        </p:txBody>
      </p:sp>
      <p:sp>
        <p:nvSpPr>
          <p:cNvPr id="4" name="Inhaltsplatzhalter 3">
            <a:extLst>
              <a:ext uri="{FF2B5EF4-FFF2-40B4-BE49-F238E27FC236}">
                <a16:creationId xmlns:a16="http://schemas.microsoft.com/office/drawing/2014/main" id="{13F54155-2E3B-240E-77F9-506AE78157BA}"/>
              </a:ext>
            </a:extLst>
          </p:cNvPr>
          <p:cNvSpPr>
            <a:spLocks noGrp="1"/>
          </p:cNvSpPr>
          <p:nvPr>
            <p:ph idx="1"/>
          </p:nvPr>
        </p:nvSpPr>
        <p:spPr/>
        <p:txBody>
          <a:bodyPr>
            <a:normAutofit/>
          </a:bodyPr>
          <a:lstStyle/>
          <a:p>
            <a:r>
              <a:rPr lang="de-DE" sz="1400">
                <a:hlinkClick r:id="rId3"/>
              </a:rPr>
              <a:t>https://www.facebook.com/TheOther98/photos/d41d8cd9/648347194003950/?paipv=0&amp;eav=Afap0S2a3Iki-CuvuqQ9jyM-itWfXjwYZk2c3j2T1RPtB_E0MjUC9i_FiwzIYtzhSXk&amp;_rdr</a:t>
            </a:r>
            <a:endParaRPr lang="de-DE" sz="1400"/>
          </a:p>
          <a:p>
            <a:r>
              <a:rPr lang="de-DE" sz="1400">
                <a:hlinkClick r:id="rId4"/>
              </a:rPr>
              <a:t>https://www.pwc.com/us/en/services/consulting/business-transformation/library/hr-recruiting.html</a:t>
            </a:r>
            <a:endParaRPr lang="de-DE" sz="1400"/>
          </a:p>
          <a:p>
            <a:r>
              <a:rPr lang="de-DE" sz="1400">
                <a:hlinkClick r:id="rId5"/>
              </a:rPr>
              <a:t>https://www.flaticon.com/free-icon/office-building_4300059?term=company&amp;page=1&amp;position=2&amp;origin=search&amp;related_id=4300059</a:t>
            </a:r>
            <a:endParaRPr lang="de-DE" sz="1400"/>
          </a:p>
          <a:p>
            <a:r>
              <a:rPr lang="en-GB" sz="1400">
                <a:hlinkClick r:id="rId6"/>
              </a:rPr>
              <a:t>https://www.flaticon.com/free-icon/recruiting_10488693?term=man+women&amp;page=1&amp;position=20&amp;origin=search&amp;related_id=10488693</a:t>
            </a:r>
            <a:endParaRPr lang="en-GB" sz="1400"/>
          </a:p>
          <a:p>
            <a:r>
              <a:rPr lang="en-GB" sz="1400">
                <a:hlinkClick r:id="rId7"/>
              </a:rPr>
              <a:t>https://www.flaticon.com/free-icon/human-resources_4126442?term=hr&amp;page=1&amp;position=5&amp;origin=search&amp;related_id=4126442</a:t>
            </a:r>
            <a:endParaRPr lang="en-GB" sz="1400"/>
          </a:p>
          <a:p>
            <a:endParaRPr lang="en-GB" sz="1400"/>
          </a:p>
          <a:p>
            <a:endParaRPr lang="de-DE" sz="1400"/>
          </a:p>
          <a:p>
            <a:endParaRPr lang="de-DE" sz="1400"/>
          </a:p>
          <a:p>
            <a:endParaRPr lang="de-DE" sz="1400"/>
          </a:p>
          <a:p>
            <a:endParaRPr lang="en-GB" sz="1400"/>
          </a:p>
        </p:txBody>
      </p:sp>
      <p:sp>
        <p:nvSpPr>
          <p:cNvPr id="3" name="Foliennummernplatzhalter 2">
            <a:extLst>
              <a:ext uri="{FF2B5EF4-FFF2-40B4-BE49-F238E27FC236}">
                <a16:creationId xmlns:a16="http://schemas.microsoft.com/office/drawing/2014/main" id="{930AB75B-8E62-E671-3B04-126514FC35D1}"/>
              </a:ext>
            </a:extLst>
          </p:cNvPr>
          <p:cNvSpPr>
            <a:spLocks noGrp="1"/>
          </p:cNvSpPr>
          <p:nvPr>
            <p:ph type="sldNum" sz="quarter" idx="12"/>
          </p:nvPr>
        </p:nvSpPr>
        <p:spPr/>
        <p:txBody>
          <a:bodyPr/>
          <a:lstStyle/>
          <a:p>
            <a:pPr rtl="0"/>
            <a:fld id="{ED6580AB-5C3C-4B4F-8E2A-8B7A0A8CE695}" type="slidenum">
              <a:rPr lang="de-DE" noProof="0" smtClean="0"/>
              <a:t>14</a:t>
            </a:fld>
            <a:endParaRPr lang="de-DE" noProof="0"/>
          </a:p>
        </p:txBody>
      </p:sp>
    </p:spTree>
    <p:extLst>
      <p:ext uri="{BB962C8B-B14F-4D97-AF65-F5344CB8AC3E}">
        <p14:creationId xmlns:p14="http://schemas.microsoft.com/office/powerpoint/2010/main" val="1891298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9B2F195-3C9B-A0E5-E85E-DB25B1C4DE76}"/>
              </a:ext>
            </a:extLst>
          </p:cNvPr>
          <p:cNvSpPr>
            <a:spLocks noGrp="1"/>
          </p:cNvSpPr>
          <p:nvPr>
            <p:ph type="title"/>
          </p:nvPr>
        </p:nvSpPr>
        <p:spPr/>
        <p:txBody>
          <a:bodyPr/>
          <a:lstStyle/>
          <a:p>
            <a:endParaRPr lang="en-GB"/>
          </a:p>
        </p:txBody>
      </p:sp>
      <p:sp>
        <p:nvSpPr>
          <p:cNvPr id="3" name="Foliennummernplatzhalter 2">
            <a:extLst>
              <a:ext uri="{FF2B5EF4-FFF2-40B4-BE49-F238E27FC236}">
                <a16:creationId xmlns:a16="http://schemas.microsoft.com/office/drawing/2014/main" id="{C973582C-CFC7-12CF-663B-136A5D74DBB2}"/>
              </a:ext>
            </a:extLst>
          </p:cNvPr>
          <p:cNvSpPr>
            <a:spLocks noGrp="1"/>
          </p:cNvSpPr>
          <p:nvPr>
            <p:ph type="sldNum" sz="quarter" idx="12"/>
          </p:nvPr>
        </p:nvSpPr>
        <p:spPr/>
        <p:txBody>
          <a:bodyPr/>
          <a:lstStyle/>
          <a:p>
            <a:pPr rtl="0"/>
            <a:fld id="{ED6580AB-5C3C-4B4F-8E2A-8B7A0A8CE695}" type="slidenum">
              <a:rPr lang="de-DE" noProof="0" smtClean="0"/>
              <a:t>15</a:t>
            </a:fld>
            <a:endParaRPr lang="de-DE" noProof="0"/>
          </a:p>
        </p:txBody>
      </p:sp>
      <p:pic>
        <p:nvPicPr>
          <p:cNvPr id="5" name="Grafik 4">
            <a:extLst>
              <a:ext uri="{FF2B5EF4-FFF2-40B4-BE49-F238E27FC236}">
                <a16:creationId xmlns:a16="http://schemas.microsoft.com/office/drawing/2014/main" id="{E619DF4E-9AE3-4B5F-FA39-19E73D37DA07}"/>
              </a:ext>
            </a:extLst>
          </p:cNvPr>
          <p:cNvPicPr>
            <a:picLocks noChangeAspect="1"/>
          </p:cNvPicPr>
          <p:nvPr/>
        </p:nvPicPr>
        <p:blipFill>
          <a:blip r:embed="rId3"/>
          <a:stretch>
            <a:fillRect/>
          </a:stretch>
        </p:blipFill>
        <p:spPr>
          <a:xfrm>
            <a:off x="739053" y="1863198"/>
            <a:ext cx="2038455" cy="2597283"/>
          </a:xfrm>
          <a:prstGeom prst="rect">
            <a:avLst/>
          </a:prstGeom>
        </p:spPr>
      </p:pic>
      <p:pic>
        <p:nvPicPr>
          <p:cNvPr id="7" name="Grafik 6">
            <a:extLst>
              <a:ext uri="{FF2B5EF4-FFF2-40B4-BE49-F238E27FC236}">
                <a16:creationId xmlns:a16="http://schemas.microsoft.com/office/drawing/2014/main" id="{67FEF328-5B79-3D34-E76A-1CAD7790802F}"/>
              </a:ext>
            </a:extLst>
          </p:cNvPr>
          <p:cNvPicPr>
            <a:picLocks noChangeAspect="1"/>
          </p:cNvPicPr>
          <p:nvPr/>
        </p:nvPicPr>
        <p:blipFill>
          <a:blip r:embed="rId4"/>
          <a:stretch>
            <a:fillRect/>
          </a:stretch>
        </p:blipFill>
        <p:spPr>
          <a:xfrm>
            <a:off x="4813234" y="2311342"/>
            <a:ext cx="2565532" cy="2235315"/>
          </a:xfrm>
          <a:prstGeom prst="rect">
            <a:avLst/>
          </a:prstGeom>
        </p:spPr>
      </p:pic>
      <p:pic>
        <p:nvPicPr>
          <p:cNvPr id="11" name="Grafik 10">
            <a:extLst>
              <a:ext uri="{FF2B5EF4-FFF2-40B4-BE49-F238E27FC236}">
                <a16:creationId xmlns:a16="http://schemas.microsoft.com/office/drawing/2014/main" id="{0B2F1F85-9225-C285-9F4C-5B9F2BED3F01}"/>
              </a:ext>
            </a:extLst>
          </p:cNvPr>
          <p:cNvPicPr>
            <a:picLocks noChangeAspect="1"/>
          </p:cNvPicPr>
          <p:nvPr/>
        </p:nvPicPr>
        <p:blipFill>
          <a:blip r:embed="rId5"/>
          <a:stretch>
            <a:fillRect/>
          </a:stretch>
        </p:blipFill>
        <p:spPr>
          <a:xfrm>
            <a:off x="7715295" y="2311342"/>
            <a:ext cx="2521080" cy="2006703"/>
          </a:xfrm>
          <a:prstGeom prst="rect">
            <a:avLst/>
          </a:prstGeom>
        </p:spPr>
      </p:pic>
      <p:pic>
        <p:nvPicPr>
          <p:cNvPr id="13" name="Grafik 12">
            <a:extLst>
              <a:ext uri="{FF2B5EF4-FFF2-40B4-BE49-F238E27FC236}">
                <a16:creationId xmlns:a16="http://schemas.microsoft.com/office/drawing/2014/main" id="{6542E182-5AEE-6BBD-2DB4-0644B3D680C3}"/>
              </a:ext>
            </a:extLst>
          </p:cNvPr>
          <p:cNvPicPr>
            <a:picLocks noChangeAspect="1"/>
          </p:cNvPicPr>
          <p:nvPr/>
        </p:nvPicPr>
        <p:blipFill>
          <a:blip r:embed="rId6"/>
          <a:stretch>
            <a:fillRect/>
          </a:stretch>
        </p:blipFill>
        <p:spPr>
          <a:xfrm>
            <a:off x="8781393" y="4774324"/>
            <a:ext cx="1847850" cy="1828800"/>
          </a:xfrm>
          <a:prstGeom prst="rect">
            <a:avLst/>
          </a:prstGeom>
        </p:spPr>
      </p:pic>
      <p:pic>
        <p:nvPicPr>
          <p:cNvPr id="15" name="Grafik 14">
            <a:extLst>
              <a:ext uri="{FF2B5EF4-FFF2-40B4-BE49-F238E27FC236}">
                <a16:creationId xmlns:a16="http://schemas.microsoft.com/office/drawing/2014/main" id="{EC2BDD58-744E-AF9F-8D8D-A9B63BA15553}"/>
              </a:ext>
            </a:extLst>
          </p:cNvPr>
          <p:cNvPicPr>
            <a:picLocks noChangeAspect="1"/>
          </p:cNvPicPr>
          <p:nvPr/>
        </p:nvPicPr>
        <p:blipFill>
          <a:blip r:embed="rId7"/>
          <a:stretch>
            <a:fillRect/>
          </a:stretch>
        </p:blipFill>
        <p:spPr>
          <a:xfrm>
            <a:off x="2235001" y="3730163"/>
            <a:ext cx="2578233" cy="2597283"/>
          </a:xfrm>
          <a:prstGeom prst="rect">
            <a:avLst/>
          </a:prstGeom>
        </p:spPr>
      </p:pic>
      <p:pic>
        <p:nvPicPr>
          <p:cNvPr id="17" name="Grafik 16">
            <a:extLst>
              <a:ext uri="{FF2B5EF4-FFF2-40B4-BE49-F238E27FC236}">
                <a16:creationId xmlns:a16="http://schemas.microsoft.com/office/drawing/2014/main" id="{020DC114-CCB5-6F22-0E72-8326D02C6A20}"/>
              </a:ext>
            </a:extLst>
          </p:cNvPr>
          <p:cNvPicPr>
            <a:picLocks noChangeAspect="1"/>
          </p:cNvPicPr>
          <p:nvPr/>
        </p:nvPicPr>
        <p:blipFill>
          <a:blip r:embed="rId8"/>
          <a:stretch>
            <a:fillRect/>
          </a:stretch>
        </p:blipFill>
        <p:spPr>
          <a:xfrm>
            <a:off x="632517" y="106607"/>
            <a:ext cx="2648086" cy="1562180"/>
          </a:xfrm>
          <a:prstGeom prst="rect">
            <a:avLst/>
          </a:prstGeom>
        </p:spPr>
      </p:pic>
    </p:spTree>
    <p:extLst>
      <p:ext uri="{BB962C8B-B14F-4D97-AF65-F5344CB8AC3E}">
        <p14:creationId xmlns:p14="http://schemas.microsoft.com/office/powerpoint/2010/main" val="3681907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8BB637F-64C0-D502-AA57-FD47ED80C5BE}"/>
              </a:ext>
            </a:extLst>
          </p:cNvPr>
          <p:cNvSpPr>
            <a:spLocks noGrp="1"/>
          </p:cNvSpPr>
          <p:nvPr>
            <p:ph type="title"/>
          </p:nvPr>
        </p:nvSpPr>
        <p:spPr/>
        <p:txBody>
          <a:bodyPr/>
          <a:lstStyle/>
          <a:p>
            <a:endParaRPr lang="en-GB"/>
          </a:p>
        </p:txBody>
      </p:sp>
      <p:sp>
        <p:nvSpPr>
          <p:cNvPr id="3" name="Foliennummernplatzhalter 2">
            <a:extLst>
              <a:ext uri="{FF2B5EF4-FFF2-40B4-BE49-F238E27FC236}">
                <a16:creationId xmlns:a16="http://schemas.microsoft.com/office/drawing/2014/main" id="{60B8AD40-F33D-94E1-E121-EE4CBE0E7B5F}"/>
              </a:ext>
            </a:extLst>
          </p:cNvPr>
          <p:cNvSpPr>
            <a:spLocks noGrp="1"/>
          </p:cNvSpPr>
          <p:nvPr>
            <p:ph type="sldNum" sz="quarter" idx="12"/>
          </p:nvPr>
        </p:nvSpPr>
        <p:spPr/>
        <p:txBody>
          <a:bodyPr/>
          <a:lstStyle/>
          <a:p>
            <a:pPr rtl="0"/>
            <a:fld id="{ED6580AB-5C3C-4B4F-8E2A-8B7A0A8CE695}" type="slidenum">
              <a:rPr lang="de-DE" noProof="0" smtClean="0"/>
              <a:t>16</a:t>
            </a:fld>
            <a:endParaRPr lang="de-DE" noProof="0"/>
          </a:p>
        </p:txBody>
      </p:sp>
      <p:pic>
        <p:nvPicPr>
          <p:cNvPr id="5" name="Grafik 4">
            <a:extLst>
              <a:ext uri="{FF2B5EF4-FFF2-40B4-BE49-F238E27FC236}">
                <a16:creationId xmlns:a16="http://schemas.microsoft.com/office/drawing/2014/main" id="{4242DACF-B9CA-8295-D153-5577A5C2E68F}"/>
              </a:ext>
            </a:extLst>
          </p:cNvPr>
          <p:cNvPicPr>
            <a:picLocks noChangeAspect="1"/>
          </p:cNvPicPr>
          <p:nvPr/>
        </p:nvPicPr>
        <p:blipFill>
          <a:blip r:embed="rId3"/>
          <a:stretch>
            <a:fillRect/>
          </a:stretch>
        </p:blipFill>
        <p:spPr>
          <a:xfrm>
            <a:off x="4679877" y="2098606"/>
            <a:ext cx="2832246" cy="2660787"/>
          </a:xfrm>
          <a:prstGeom prst="rect">
            <a:avLst/>
          </a:prstGeom>
        </p:spPr>
      </p:pic>
      <p:pic>
        <p:nvPicPr>
          <p:cNvPr id="7" name="Grafik 6">
            <a:extLst>
              <a:ext uri="{FF2B5EF4-FFF2-40B4-BE49-F238E27FC236}">
                <a16:creationId xmlns:a16="http://schemas.microsoft.com/office/drawing/2014/main" id="{71117442-3153-D36A-4A37-92787D922AF1}"/>
              </a:ext>
            </a:extLst>
          </p:cNvPr>
          <p:cNvPicPr>
            <a:picLocks noChangeAspect="1"/>
          </p:cNvPicPr>
          <p:nvPr/>
        </p:nvPicPr>
        <p:blipFill>
          <a:blip r:embed="rId4"/>
          <a:stretch>
            <a:fillRect/>
          </a:stretch>
        </p:blipFill>
        <p:spPr>
          <a:xfrm>
            <a:off x="8279679" y="2155758"/>
            <a:ext cx="2527430" cy="2546481"/>
          </a:xfrm>
          <a:prstGeom prst="rect">
            <a:avLst/>
          </a:prstGeom>
        </p:spPr>
      </p:pic>
      <p:pic>
        <p:nvPicPr>
          <p:cNvPr id="9" name="Grafik 8">
            <a:extLst>
              <a:ext uri="{FF2B5EF4-FFF2-40B4-BE49-F238E27FC236}">
                <a16:creationId xmlns:a16="http://schemas.microsoft.com/office/drawing/2014/main" id="{F39705C1-F5EE-B6BD-CDD8-49CA3A4BA9CA}"/>
              </a:ext>
            </a:extLst>
          </p:cNvPr>
          <p:cNvPicPr>
            <a:picLocks noChangeAspect="1"/>
          </p:cNvPicPr>
          <p:nvPr/>
        </p:nvPicPr>
        <p:blipFill>
          <a:blip r:embed="rId5"/>
          <a:stretch>
            <a:fillRect/>
          </a:stretch>
        </p:blipFill>
        <p:spPr>
          <a:xfrm>
            <a:off x="948989" y="2209771"/>
            <a:ext cx="2687262" cy="2660787"/>
          </a:xfrm>
          <a:prstGeom prst="rect">
            <a:avLst/>
          </a:prstGeom>
        </p:spPr>
      </p:pic>
      <p:pic>
        <p:nvPicPr>
          <p:cNvPr id="11" name="Grafik 10">
            <a:extLst>
              <a:ext uri="{FF2B5EF4-FFF2-40B4-BE49-F238E27FC236}">
                <a16:creationId xmlns:a16="http://schemas.microsoft.com/office/drawing/2014/main" id="{91CA61A7-30C9-B226-89F4-72F1AD12D816}"/>
              </a:ext>
            </a:extLst>
          </p:cNvPr>
          <p:cNvPicPr>
            <a:picLocks noChangeAspect="1"/>
          </p:cNvPicPr>
          <p:nvPr/>
        </p:nvPicPr>
        <p:blipFill>
          <a:blip r:embed="rId6"/>
          <a:stretch>
            <a:fillRect/>
          </a:stretch>
        </p:blipFill>
        <p:spPr>
          <a:xfrm>
            <a:off x="8518787" y="5032137"/>
            <a:ext cx="2049214" cy="1506775"/>
          </a:xfrm>
          <a:prstGeom prst="rect">
            <a:avLst/>
          </a:prstGeom>
        </p:spPr>
      </p:pic>
      <p:pic>
        <p:nvPicPr>
          <p:cNvPr id="15" name="Grafik 14">
            <a:extLst>
              <a:ext uri="{FF2B5EF4-FFF2-40B4-BE49-F238E27FC236}">
                <a16:creationId xmlns:a16="http://schemas.microsoft.com/office/drawing/2014/main" id="{3AA3EE94-F202-1C36-8A79-A5AB7A266498}"/>
              </a:ext>
            </a:extLst>
          </p:cNvPr>
          <p:cNvPicPr>
            <a:picLocks noChangeAspect="1"/>
          </p:cNvPicPr>
          <p:nvPr/>
        </p:nvPicPr>
        <p:blipFill>
          <a:blip r:embed="rId7"/>
          <a:stretch>
            <a:fillRect/>
          </a:stretch>
        </p:blipFill>
        <p:spPr>
          <a:xfrm>
            <a:off x="2355462" y="4443629"/>
            <a:ext cx="2048345" cy="1892024"/>
          </a:xfrm>
          <a:prstGeom prst="rect">
            <a:avLst/>
          </a:prstGeom>
        </p:spPr>
      </p:pic>
      <p:pic>
        <p:nvPicPr>
          <p:cNvPr id="17" name="Grafik 16">
            <a:extLst>
              <a:ext uri="{FF2B5EF4-FFF2-40B4-BE49-F238E27FC236}">
                <a16:creationId xmlns:a16="http://schemas.microsoft.com/office/drawing/2014/main" id="{6478656A-257F-9C4E-1AC3-70C6293B7D49}"/>
              </a:ext>
            </a:extLst>
          </p:cNvPr>
          <p:cNvPicPr>
            <a:picLocks noChangeAspect="1"/>
          </p:cNvPicPr>
          <p:nvPr/>
        </p:nvPicPr>
        <p:blipFill>
          <a:blip r:embed="rId8"/>
          <a:stretch>
            <a:fillRect/>
          </a:stretch>
        </p:blipFill>
        <p:spPr>
          <a:xfrm>
            <a:off x="5197502" y="5032137"/>
            <a:ext cx="2128107" cy="1616284"/>
          </a:xfrm>
          <a:prstGeom prst="rect">
            <a:avLst/>
          </a:prstGeom>
        </p:spPr>
      </p:pic>
    </p:spTree>
    <p:extLst>
      <p:ext uri="{BB962C8B-B14F-4D97-AF65-F5344CB8AC3E}">
        <p14:creationId xmlns:p14="http://schemas.microsoft.com/office/powerpoint/2010/main" val="28166135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Textfeld 66">
            <a:extLst>
              <a:ext uri="{FF2B5EF4-FFF2-40B4-BE49-F238E27FC236}">
                <a16:creationId xmlns:a16="http://schemas.microsoft.com/office/drawing/2014/main" id="{EFA5AF66-F428-4EBE-A3A8-9F827101F023}"/>
              </a:ext>
            </a:extLst>
          </p:cNvPr>
          <p:cNvSpPr txBox="1"/>
          <p:nvPr/>
        </p:nvSpPr>
        <p:spPr>
          <a:xfrm>
            <a:off x="1100564" y="368803"/>
            <a:ext cx="8601786" cy="497250"/>
          </a:xfrm>
          <a:prstGeom prst="rect">
            <a:avLst/>
          </a:prstGeom>
          <a:noFill/>
        </p:spPr>
        <p:txBody>
          <a:bodyPr wrap="square" lIns="0" tIns="0" rIns="0" bIns="0" rtlCol="0">
            <a:noAutofit/>
          </a:bodyPr>
          <a:lstStyle>
            <a:defPPr>
              <a:defRPr lang="en-US"/>
            </a:defPPr>
            <a:lvl1pPr>
              <a:lnSpc>
                <a:spcPts val="4000"/>
              </a:lnSpc>
              <a:defRPr sz="3600" b="1">
                <a:solidFill>
                  <a:srgbClr val="002060"/>
                </a:solidFill>
                <a:latin typeface="Segoe UI" panose="020B0502040204020203" pitchFamily="34" charset="0"/>
                <a:cs typeface="Segoe UI" panose="020B0502040204020203" pitchFamily="34" charset="0"/>
              </a:defRPr>
            </a:lvl1pPr>
          </a:lstStyle>
          <a:p>
            <a:pPr rtl="0"/>
            <a:r>
              <a:rPr lang="de-CH" sz="3200"/>
              <a:t>Recruiting Today</a:t>
            </a:r>
          </a:p>
        </p:txBody>
      </p:sp>
      <p:grpSp>
        <p:nvGrpSpPr>
          <p:cNvPr id="94" name="Gruppieren 93" descr="Dieses Bild ist eine abstrakte Form. ">
            <a:extLst>
              <a:ext uri="{FF2B5EF4-FFF2-40B4-BE49-F238E27FC236}">
                <a16:creationId xmlns:a16="http://schemas.microsoft.com/office/drawing/2014/main" id="{06C5D049-85D7-4673-9E2C-A2DF6A4D5048}"/>
              </a:ext>
            </a:extLst>
          </p:cNvPr>
          <p:cNvGrpSpPr/>
          <p:nvPr/>
        </p:nvGrpSpPr>
        <p:grpSpPr>
          <a:xfrm rot="15309759">
            <a:off x="9026813" y="4622835"/>
            <a:ext cx="4736736" cy="6407275"/>
            <a:chOff x="4855953" y="-2833465"/>
            <a:chExt cx="8948964" cy="12105059"/>
          </a:xfrm>
        </p:grpSpPr>
        <p:sp>
          <p:nvSpPr>
            <p:cNvPr id="95" name="Freihandform 10">
              <a:extLst>
                <a:ext uri="{FF2B5EF4-FFF2-40B4-BE49-F238E27FC236}">
                  <a16:creationId xmlns:a16="http://schemas.microsoft.com/office/drawing/2014/main" id="{495773B3-D6CE-453B-96D1-E95DF6122C37}"/>
                </a:ext>
              </a:extLst>
            </p:cNvPr>
            <p:cNvSpPr>
              <a:spLocks/>
            </p:cNvSpPr>
            <p:nvPr/>
          </p:nvSpPr>
          <p:spPr bwMode="auto">
            <a:xfrm rot="9420272">
              <a:off x="4855953" y="-2246936"/>
              <a:ext cx="8673602" cy="11518530"/>
            </a:xfrm>
            <a:custGeom>
              <a:avLst/>
              <a:gdLst>
                <a:gd name="T0" fmla="*/ 1166 w 2492"/>
                <a:gd name="T1" fmla="*/ 2419 h 3315"/>
                <a:gd name="T2" fmla="*/ 243 w 2492"/>
                <a:gd name="T3" fmla="*/ 912 h 3315"/>
                <a:gd name="T4" fmla="*/ 449 w 2492"/>
                <a:gd name="T5" fmla="*/ 15 h 3315"/>
                <a:gd name="T6" fmla="*/ 766 w 2492"/>
                <a:gd name="T7" fmla="*/ 302 h 3315"/>
                <a:gd name="T8" fmla="*/ 1651 w 2492"/>
                <a:gd name="T9" fmla="*/ 481 h 3315"/>
                <a:gd name="T10" fmla="*/ 2239 w 2492"/>
                <a:gd name="T11" fmla="*/ 1238 h 3315"/>
                <a:gd name="T12" fmla="*/ 2186 w 2492"/>
                <a:gd name="T13" fmla="*/ 2201 h 3315"/>
                <a:gd name="T14" fmla="*/ 2165 w 2492"/>
                <a:gd name="T15" fmla="*/ 2928 h 3315"/>
                <a:gd name="T16" fmla="*/ 1400 w 2492"/>
                <a:gd name="T17" fmla="*/ 3100 h 3315"/>
                <a:gd name="T18" fmla="*/ 1166 w 2492"/>
                <a:gd name="T19" fmla="*/ 2419 h 3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92" h="3315">
                  <a:moveTo>
                    <a:pt x="1166" y="2419"/>
                  </a:moveTo>
                  <a:cubicBezTo>
                    <a:pt x="1505" y="1277"/>
                    <a:pt x="486" y="1533"/>
                    <a:pt x="243" y="912"/>
                  </a:cubicBezTo>
                  <a:cubicBezTo>
                    <a:pt x="0" y="292"/>
                    <a:pt x="291" y="31"/>
                    <a:pt x="449" y="15"/>
                  </a:cubicBezTo>
                  <a:cubicBezTo>
                    <a:pt x="607" y="0"/>
                    <a:pt x="716" y="54"/>
                    <a:pt x="766" y="302"/>
                  </a:cubicBezTo>
                  <a:cubicBezTo>
                    <a:pt x="817" y="551"/>
                    <a:pt x="1312" y="508"/>
                    <a:pt x="1651" y="481"/>
                  </a:cubicBezTo>
                  <a:cubicBezTo>
                    <a:pt x="1989" y="454"/>
                    <a:pt x="2492" y="733"/>
                    <a:pt x="2239" y="1238"/>
                  </a:cubicBezTo>
                  <a:cubicBezTo>
                    <a:pt x="1986" y="1743"/>
                    <a:pt x="2000" y="1716"/>
                    <a:pt x="2186" y="2201"/>
                  </a:cubicBezTo>
                  <a:cubicBezTo>
                    <a:pt x="2372" y="2685"/>
                    <a:pt x="2165" y="2928"/>
                    <a:pt x="2165" y="2928"/>
                  </a:cubicBezTo>
                  <a:cubicBezTo>
                    <a:pt x="2165" y="2928"/>
                    <a:pt x="1791" y="3315"/>
                    <a:pt x="1400" y="3100"/>
                  </a:cubicBezTo>
                  <a:cubicBezTo>
                    <a:pt x="1008" y="2885"/>
                    <a:pt x="1166" y="2419"/>
                    <a:pt x="1166" y="2419"/>
                  </a:cubicBezTo>
                  <a:close/>
                </a:path>
              </a:pathLst>
            </a:custGeom>
            <a:gradFill>
              <a:gsLst>
                <a:gs pos="0">
                  <a:srgbClr val="80DEDE"/>
                </a:gs>
                <a:gs pos="53500">
                  <a:srgbClr val="85C1E7"/>
                </a:gs>
                <a:gs pos="100000">
                  <a:srgbClr val="878CFF"/>
                </a:gs>
              </a:gsLst>
              <a:lin ang="5400000" scaled="1"/>
            </a:gradFill>
            <a:ln w="12700"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de-DE"/>
            </a:p>
          </p:txBody>
        </p:sp>
        <p:sp>
          <p:nvSpPr>
            <p:cNvPr id="96" name="Freihandform 11">
              <a:extLst>
                <a:ext uri="{FF2B5EF4-FFF2-40B4-BE49-F238E27FC236}">
                  <a16:creationId xmlns:a16="http://schemas.microsoft.com/office/drawing/2014/main" id="{49D9CCDB-CAB7-4554-8B96-AF649D96074D}"/>
                </a:ext>
              </a:extLst>
            </p:cNvPr>
            <p:cNvSpPr>
              <a:spLocks/>
            </p:cNvSpPr>
            <p:nvPr/>
          </p:nvSpPr>
          <p:spPr bwMode="auto">
            <a:xfrm rot="9420272">
              <a:off x="5048022" y="-2833465"/>
              <a:ext cx="8756895" cy="10755934"/>
            </a:xfrm>
            <a:custGeom>
              <a:avLst/>
              <a:gdLst>
                <a:gd name="T0" fmla="*/ 1504 w 2516"/>
                <a:gd name="T1" fmla="*/ 2980 h 3095"/>
                <a:gd name="T2" fmla="*/ 2237 w 2516"/>
                <a:gd name="T3" fmla="*/ 2283 h 3095"/>
                <a:gd name="T4" fmla="*/ 1468 w 2516"/>
                <a:gd name="T5" fmla="*/ 1052 h 3095"/>
                <a:gd name="T6" fmla="*/ 979 w 2516"/>
                <a:gd name="T7" fmla="*/ 648 h 3095"/>
                <a:gd name="T8" fmla="*/ 411 w 2516"/>
                <a:gd name="T9" fmla="*/ 195 h 3095"/>
                <a:gd name="T10" fmla="*/ 397 w 2516"/>
                <a:gd name="T11" fmla="*/ 1117 h 3095"/>
                <a:gd name="T12" fmla="*/ 194 w 2516"/>
                <a:gd name="T13" fmla="*/ 1767 h 3095"/>
                <a:gd name="T14" fmla="*/ 866 w 2516"/>
                <a:gd name="T15" fmla="*/ 2349 h 3095"/>
                <a:gd name="T16" fmla="*/ 1275 w 2516"/>
                <a:gd name="T17" fmla="*/ 2766 h 3095"/>
                <a:gd name="T18" fmla="*/ 1504 w 2516"/>
                <a:gd name="T19" fmla="*/ 2980 h 30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16" h="3095">
                  <a:moveTo>
                    <a:pt x="1504" y="2980"/>
                  </a:moveTo>
                  <a:cubicBezTo>
                    <a:pt x="1504" y="2980"/>
                    <a:pt x="1958" y="3095"/>
                    <a:pt x="2237" y="2283"/>
                  </a:cubicBezTo>
                  <a:cubicBezTo>
                    <a:pt x="2516" y="1472"/>
                    <a:pt x="1745" y="1159"/>
                    <a:pt x="1468" y="1052"/>
                  </a:cubicBezTo>
                  <a:cubicBezTo>
                    <a:pt x="1191" y="945"/>
                    <a:pt x="1126" y="907"/>
                    <a:pt x="979" y="648"/>
                  </a:cubicBezTo>
                  <a:cubicBezTo>
                    <a:pt x="832" y="389"/>
                    <a:pt x="822" y="0"/>
                    <a:pt x="411" y="195"/>
                  </a:cubicBezTo>
                  <a:cubicBezTo>
                    <a:pt x="0" y="391"/>
                    <a:pt x="384" y="948"/>
                    <a:pt x="397" y="1117"/>
                  </a:cubicBezTo>
                  <a:cubicBezTo>
                    <a:pt x="411" y="1286"/>
                    <a:pt x="128" y="1580"/>
                    <a:pt x="194" y="1767"/>
                  </a:cubicBezTo>
                  <a:cubicBezTo>
                    <a:pt x="259" y="1954"/>
                    <a:pt x="273" y="2154"/>
                    <a:pt x="866" y="2349"/>
                  </a:cubicBezTo>
                  <a:cubicBezTo>
                    <a:pt x="866" y="2349"/>
                    <a:pt x="1186" y="2374"/>
                    <a:pt x="1275" y="2766"/>
                  </a:cubicBezTo>
                  <a:cubicBezTo>
                    <a:pt x="1275" y="2766"/>
                    <a:pt x="1340" y="2988"/>
                    <a:pt x="1504" y="2980"/>
                  </a:cubicBezTo>
                  <a:close/>
                </a:path>
              </a:pathLst>
            </a:custGeom>
            <a:gradFill>
              <a:gsLst>
                <a:gs pos="0">
                  <a:srgbClr val="7CEFD8"/>
                </a:gs>
                <a:gs pos="51000">
                  <a:srgbClr val="6672E4"/>
                </a:gs>
                <a:gs pos="100000">
                  <a:srgbClr val="882BE5"/>
                </a:gs>
              </a:gsLst>
              <a:lin ang="5400000" scaled="1"/>
            </a:gradFill>
            <a:ln w="12700"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de-DE"/>
            </a:p>
          </p:txBody>
        </p:sp>
        <p:sp>
          <p:nvSpPr>
            <p:cNvPr id="97" name="Freihandform 12">
              <a:extLst>
                <a:ext uri="{FF2B5EF4-FFF2-40B4-BE49-F238E27FC236}">
                  <a16:creationId xmlns:a16="http://schemas.microsoft.com/office/drawing/2014/main" id="{15844E15-7463-4C39-9A45-B2A35B7FD5CD}"/>
                </a:ext>
              </a:extLst>
            </p:cNvPr>
            <p:cNvSpPr>
              <a:spLocks/>
            </p:cNvSpPr>
            <p:nvPr/>
          </p:nvSpPr>
          <p:spPr bwMode="auto">
            <a:xfrm rot="9420272">
              <a:off x="5218811" y="-1993836"/>
              <a:ext cx="7570428" cy="10122905"/>
            </a:xfrm>
            <a:custGeom>
              <a:avLst/>
              <a:gdLst>
                <a:gd name="T0" fmla="*/ 1896 w 2175"/>
                <a:gd name="T1" fmla="*/ 2283 h 2913"/>
                <a:gd name="T2" fmla="*/ 1467 w 2175"/>
                <a:gd name="T3" fmla="*/ 2913 h 2913"/>
                <a:gd name="T4" fmla="*/ 1250 w 2175"/>
                <a:gd name="T5" fmla="*/ 2849 h 2913"/>
                <a:gd name="T6" fmla="*/ 1016 w 2175"/>
                <a:gd name="T7" fmla="*/ 2168 h 2913"/>
                <a:gd name="T8" fmla="*/ 93 w 2175"/>
                <a:gd name="T9" fmla="*/ 661 h 2913"/>
                <a:gd name="T10" fmla="*/ 0 w 2175"/>
                <a:gd name="T11" fmla="*/ 238 h 2913"/>
                <a:gd name="T12" fmla="*/ 70 w 2175"/>
                <a:gd name="T13" fmla="*/ 195 h 2913"/>
                <a:gd name="T14" fmla="*/ 638 w 2175"/>
                <a:gd name="T15" fmla="*/ 648 h 2913"/>
                <a:gd name="T16" fmla="*/ 1127 w 2175"/>
                <a:gd name="T17" fmla="*/ 1052 h 2913"/>
                <a:gd name="T18" fmla="*/ 1896 w 2175"/>
                <a:gd name="T19" fmla="*/ 2283 h 29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75" h="2913">
                  <a:moveTo>
                    <a:pt x="1896" y="2283"/>
                  </a:moveTo>
                  <a:cubicBezTo>
                    <a:pt x="1770" y="2651"/>
                    <a:pt x="1607" y="2829"/>
                    <a:pt x="1467" y="2913"/>
                  </a:cubicBezTo>
                  <a:cubicBezTo>
                    <a:pt x="1397" y="2909"/>
                    <a:pt x="1324" y="2889"/>
                    <a:pt x="1250" y="2849"/>
                  </a:cubicBezTo>
                  <a:cubicBezTo>
                    <a:pt x="858" y="2634"/>
                    <a:pt x="1016" y="2168"/>
                    <a:pt x="1016" y="2168"/>
                  </a:cubicBezTo>
                  <a:cubicBezTo>
                    <a:pt x="1354" y="1026"/>
                    <a:pt x="336" y="1282"/>
                    <a:pt x="93" y="661"/>
                  </a:cubicBezTo>
                  <a:cubicBezTo>
                    <a:pt x="28" y="495"/>
                    <a:pt x="1" y="354"/>
                    <a:pt x="0" y="238"/>
                  </a:cubicBezTo>
                  <a:cubicBezTo>
                    <a:pt x="20" y="222"/>
                    <a:pt x="44" y="208"/>
                    <a:pt x="70" y="195"/>
                  </a:cubicBezTo>
                  <a:cubicBezTo>
                    <a:pt x="481" y="0"/>
                    <a:pt x="491" y="389"/>
                    <a:pt x="638" y="648"/>
                  </a:cubicBezTo>
                  <a:cubicBezTo>
                    <a:pt x="785" y="907"/>
                    <a:pt x="850" y="945"/>
                    <a:pt x="1127" y="1052"/>
                  </a:cubicBezTo>
                  <a:cubicBezTo>
                    <a:pt x="1404" y="1159"/>
                    <a:pt x="2175" y="1472"/>
                    <a:pt x="1896" y="2283"/>
                  </a:cubicBezTo>
                  <a:close/>
                </a:path>
              </a:pathLst>
            </a:custGeom>
            <a:gradFill>
              <a:gsLst>
                <a:gs pos="100000">
                  <a:srgbClr val="7CEFD8"/>
                </a:gs>
                <a:gs pos="19000">
                  <a:srgbClr val="6672E4"/>
                </a:gs>
                <a:gs pos="0">
                  <a:srgbClr val="882BE5"/>
                </a:gs>
              </a:gsLst>
              <a:lin ang="10200000" scaled="0"/>
            </a:gradFill>
            <a:ln w="12700"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de-DE"/>
            </a:p>
          </p:txBody>
        </p:sp>
      </p:grpSp>
      <p:sp>
        <p:nvSpPr>
          <p:cNvPr id="98" name="Titel 97" hidden="1">
            <a:extLst>
              <a:ext uri="{FF2B5EF4-FFF2-40B4-BE49-F238E27FC236}">
                <a16:creationId xmlns:a16="http://schemas.microsoft.com/office/drawing/2014/main" id="{D69146DD-53CC-4FD6-9456-3F49560FC114}"/>
              </a:ext>
            </a:extLst>
          </p:cNvPr>
          <p:cNvSpPr>
            <a:spLocks noGrp="1"/>
          </p:cNvSpPr>
          <p:nvPr>
            <p:ph type="title"/>
          </p:nvPr>
        </p:nvSpPr>
        <p:spPr/>
        <p:txBody>
          <a:bodyPr rtlCol="0"/>
          <a:lstStyle/>
          <a:p>
            <a:r>
              <a:rPr lang="de-DE"/>
              <a:t>Personal – Folie9</a:t>
            </a:r>
          </a:p>
        </p:txBody>
      </p:sp>
      <p:sp>
        <p:nvSpPr>
          <p:cNvPr id="92" name="Freihandform 25">
            <a:extLst>
              <a:ext uri="{FF2B5EF4-FFF2-40B4-BE49-F238E27FC236}">
                <a16:creationId xmlns:a16="http://schemas.microsoft.com/office/drawing/2014/main" id="{6000FAC5-4904-4A63-B60D-634794D2D4CA}"/>
              </a:ext>
            </a:extLst>
          </p:cNvPr>
          <p:cNvSpPr>
            <a:spLocks/>
          </p:cNvSpPr>
          <p:nvPr/>
        </p:nvSpPr>
        <p:spPr bwMode="auto">
          <a:xfrm>
            <a:off x="338796" y="254736"/>
            <a:ext cx="651542" cy="662489"/>
          </a:xfrm>
          <a:custGeom>
            <a:avLst/>
            <a:gdLst>
              <a:gd name="T0" fmla="*/ 276 w 336"/>
              <a:gd name="T1" fmla="*/ 276 h 336"/>
              <a:gd name="T2" fmla="*/ 60 w 336"/>
              <a:gd name="T3" fmla="*/ 276 h 336"/>
              <a:gd name="T4" fmla="*/ 60 w 336"/>
              <a:gd name="T5" fmla="*/ 60 h 336"/>
              <a:gd name="T6" fmla="*/ 276 w 336"/>
              <a:gd name="T7" fmla="*/ 60 h 336"/>
              <a:gd name="T8" fmla="*/ 276 w 336"/>
              <a:gd name="T9" fmla="*/ 276 h 336"/>
            </a:gdLst>
            <a:ahLst/>
            <a:cxnLst>
              <a:cxn ang="0">
                <a:pos x="T0" y="T1"/>
              </a:cxn>
              <a:cxn ang="0">
                <a:pos x="T2" y="T3"/>
              </a:cxn>
              <a:cxn ang="0">
                <a:pos x="T4" y="T5"/>
              </a:cxn>
              <a:cxn ang="0">
                <a:pos x="T6" y="T7"/>
              </a:cxn>
              <a:cxn ang="0">
                <a:pos x="T8" y="T9"/>
              </a:cxn>
            </a:cxnLst>
            <a:rect l="0" t="0" r="r" b="b"/>
            <a:pathLst>
              <a:path w="336" h="336">
                <a:moveTo>
                  <a:pt x="276" y="276"/>
                </a:moveTo>
                <a:cubicBezTo>
                  <a:pt x="217" y="336"/>
                  <a:pt x="120" y="336"/>
                  <a:pt x="60" y="276"/>
                </a:cubicBezTo>
                <a:cubicBezTo>
                  <a:pt x="0" y="217"/>
                  <a:pt x="0" y="120"/>
                  <a:pt x="60" y="60"/>
                </a:cubicBezTo>
                <a:cubicBezTo>
                  <a:pt x="120" y="0"/>
                  <a:pt x="217" y="0"/>
                  <a:pt x="276" y="60"/>
                </a:cubicBezTo>
                <a:cubicBezTo>
                  <a:pt x="336" y="120"/>
                  <a:pt x="336" y="217"/>
                  <a:pt x="276" y="276"/>
                </a:cubicBezTo>
                <a:close/>
              </a:path>
            </a:pathLst>
          </a:custGeom>
          <a:gradFill>
            <a:gsLst>
              <a:gs pos="0">
                <a:srgbClr val="7CEFD8"/>
              </a:gs>
              <a:gs pos="50000">
                <a:srgbClr val="6672E4"/>
              </a:gs>
              <a:gs pos="100000">
                <a:srgbClr val="882BE5"/>
              </a:gs>
            </a:gsLst>
            <a:lin ang="7800000" scaled="0"/>
          </a:gradFill>
          <a:ln w="38100" cap="flat">
            <a:solidFill>
              <a:schemeClr val="bg1"/>
            </a:solid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de-DE"/>
          </a:p>
        </p:txBody>
      </p:sp>
      <p:sp>
        <p:nvSpPr>
          <p:cNvPr id="2" name="Foliennummernplatzhalter 1">
            <a:extLst>
              <a:ext uri="{FF2B5EF4-FFF2-40B4-BE49-F238E27FC236}">
                <a16:creationId xmlns:a16="http://schemas.microsoft.com/office/drawing/2014/main" id="{12EAD6A6-81F5-41EC-B9AA-322E9469323C}"/>
              </a:ext>
            </a:extLst>
          </p:cNvPr>
          <p:cNvSpPr>
            <a:spLocks noGrp="1"/>
          </p:cNvSpPr>
          <p:nvPr>
            <p:ph type="sldNum" sz="quarter" idx="12"/>
          </p:nvPr>
        </p:nvSpPr>
        <p:spPr/>
        <p:txBody>
          <a:bodyPr/>
          <a:lstStyle/>
          <a:p>
            <a:pPr rtl="0"/>
            <a:fld id="{ED6580AB-5C3C-4B4F-8E2A-8B7A0A8CE695}" type="slidenum">
              <a:rPr lang="de-DE" noProof="0" smtClean="0"/>
              <a:t>2</a:t>
            </a:fld>
            <a:endParaRPr lang="de-DE" noProof="0"/>
          </a:p>
        </p:txBody>
      </p:sp>
      <p:pic>
        <p:nvPicPr>
          <p:cNvPr id="16" name="Grafik 15" descr="Recherche">
            <a:extLst>
              <a:ext uri="{FF2B5EF4-FFF2-40B4-BE49-F238E27FC236}">
                <a16:creationId xmlns:a16="http://schemas.microsoft.com/office/drawing/2014/main" id="{4DB0FBA2-78BD-F641-9FAB-CE5D94AFB8D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80046" y="397511"/>
            <a:ext cx="376937" cy="376937"/>
          </a:xfrm>
          <a:prstGeom prst="rect">
            <a:avLst/>
          </a:prstGeom>
        </p:spPr>
      </p:pic>
      <p:sp>
        <p:nvSpPr>
          <p:cNvPr id="17" name="Textfeld 16">
            <a:extLst>
              <a:ext uri="{FF2B5EF4-FFF2-40B4-BE49-F238E27FC236}">
                <a16:creationId xmlns:a16="http://schemas.microsoft.com/office/drawing/2014/main" id="{06605FC2-C345-0288-5282-CD19EB1FBDF2}"/>
              </a:ext>
            </a:extLst>
          </p:cNvPr>
          <p:cNvSpPr txBox="1"/>
          <p:nvPr/>
        </p:nvSpPr>
        <p:spPr>
          <a:xfrm>
            <a:off x="449021" y="962636"/>
            <a:ext cx="9478749" cy="246221"/>
          </a:xfrm>
          <a:prstGeom prst="rect">
            <a:avLst/>
          </a:prstGeom>
        </p:spPr>
        <p:txBody>
          <a:bodyPr wrap="square" lIns="0" tIns="0" rIns="0" bIns="0" rtlCol="0">
            <a:spAutoFit/>
          </a:bodyPr>
          <a:lstStyle>
            <a:defPPr>
              <a:defRPr lang="en-US"/>
            </a:defPPr>
            <a:lvl1pPr>
              <a:defRPr sz="1600" i="1">
                <a:solidFill>
                  <a:srgbClr val="002060"/>
                </a:solidFill>
                <a:latin typeface="+mj-lt"/>
                <a:cs typeface="Segoe UI" panose="020B0502040204020203" pitchFamily="34" charset="0"/>
              </a:defRPr>
            </a:lvl1pPr>
          </a:lstStyle>
          <a:p>
            <a:pPr rtl="0"/>
            <a:r>
              <a:rPr lang="de-DE"/>
              <a:t>Trigger</a:t>
            </a:r>
          </a:p>
        </p:txBody>
      </p:sp>
      <p:pic>
        <p:nvPicPr>
          <p:cNvPr id="26" name="Grafik 25" descr="Ein Bild, das Text, Menschliches Gesicht, Screenshot, Kleidung enthält.&#10;&#10;Automatisch generierte Beschreibung">
            <a:extLst>
              <a:ext uri="{FF2B5EF4-FFF2-40B4-BE49-F238E27FC236}">
                <a16:creationId xmlns:a16="http://schemas.microsoft.com/office/drawing/2014/main" id="{222B36FA-3F69-0A19-1334-B3C156009BA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14386" y="1203207"/>
            <a:ext cx="5163228" cy="515314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4146474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Textfeld 66">
            <a:extLst>
              <a:ext uri="{FF2B5EF4-FFF2-40B4-BE49-F238E27FC236}">
                <a16:creationId xmlns:a16="http://schemas.microsoft.com/office/drawing/2014/main" id="{EFA5AF66-F428-4EBE-A3A8-9F827101F023}"/>
              </a:ext>
            </a:extLst>
          </p:cNvPr>
          <p:cNvSpPr txBox="1"/>
          <p:nvPr/>
        </p:nvSpPr>
        <p:spPr>
          <a:xfrm>
            <a:off x="1100564" y="368803"/>
            <a:ext cx="8601786" cy="497250"/>
          </a:xfrm>
          <a:prstGeom prst="rect">
            <a:avLst/>
          </a:prstGeom>
          <a:noFill/>
        </p:spPr>
        <p:txBody>
          <a:bodyPr wrap="square" lIns="0" tIns="0" rIns="0" bIns="0" rtlCol="0">
            <a:noAutofit/>
          </a:bodyPr>
          <a:lstStyle>
            <a:defPPr>
              <a:defRPr lang="en-US"/>
            </a:defPPr>
            <a:lvl1pPr>
              <a:lnSpc>
                <a:spcPts val="4000"/>
              </a:lnSpc>
              <a:defRPr sz="3600" b="1">
                <a:solidFill>
                  <a:srgbClr val="002060"/>
                </a:solidFill>
                <a:latin typeface="Segoe UI" panose="020B0502040204020203" pitchFamily="34" charset="0"/>
                <a:cs typeface="Segoe UI" panose="020B0502040204020203" pitchFamily="34" charset="0"/>
              </a:defRPr>
            </a:lvl1pPr>
          </a:lstStyle>
          <a:p>
            <a:pPr rtl="0"/>
            <a:r>
              <a:rPr lang="de-CH" sz="3200"/>
              <a:t>The Future </a:t>
            </a:r>
            <a:r>
              <a:rPr lang="de-CH" sz="3200" err="1"/>
              <a:t>of</a:t>
            </a:r>
            <a:r>
              <a:rPr lang="de-CH" sz="3200"/>
              <a:t> Recruiting</a:t>
            </a:r>
          </a:p>
        </p:txBody>
      </p:sp>
      <p:grpSp>
        <p:nvGrpSpPr>
          <p:cNvPr id="94" name="Gruppieren 93" descr="Dieses Bild ist eine abstrakte Form. ">
            <a:extLst>
              <a:ext uri="{FF2B5EF4-FFF2-40B4-BE49-F238E27FC236}">
                <a16:creationId xmlns:a16="http://schemas.microsoft.com/office/drawing/2014/main" id="{06C5D049-85D7-4673-9E2C-A2DF6A4D5048}"/>
              </a:ext>
            </a:extLst>
          </p:cNvPr>
          <p:cNvGrpSpPr/>
          <p:nvPr/>
        </p:nvGrpSpPr>
        <p:grpSpPr>
          <a:xfrm rot="15309759">
            <a:off x="9026813" y="4622835"/>
            <a:ext cx="4736736" cy="6407275"/>
            <a:chOff x="4855953" y="-2833465"/>
            <a:chExt cx="8948964" cy="12105059"/>
          </a:xfrm>
        </p:grpSpPr>
        <p:sp>
          <p:nvSpPr>
            <p:cNvPr id="95" name="Freihandform 10">
              <a:extLst>
                <a:ext uri="{FF2B5EF4-FFF2-40B4-BE49-F238E27FC236}">
                  <a16:creationId xmlns:a16="http://schemas.microsoft.com/office/drawing/2014/main" id="{495773B3-D6CE-453B-96D1-E95DF6122C37}"/>
                </a:ext>
              </a:extLst>
            </p:cNvPr>
            <p:cNvSpPr>
              <a:spLocks/>
            </p:cNvSpPr>
            <p:nvPr/>
          </p:nvSpPr>
          <p:spPr bwMode="auto">
            <a:xfrm rot="9420272">
              <a:off x="4855953" y="-2246936"/>
              <a:ext cx="8673602" cy="11518530"/>
            </a:xfrm>
            <a:custGeom>
              <a:avLst/>
              <a:gdLst>
                <a:gd name="T0" fmla="*/ 1166 w 2492"/>
                <a:gd name="T1" fmla="*/ 2419 h 3315"/>
                <a:gd name="T2" fmla="*/ 243 w 2492"/>
                <a:gd name="T3" fmla="*/ 912 h 3315"/>
                <a:gd name="T4" fmla="*/ 449 w 2492"/>
                <a:gd name="T5" fmla="*/ 15 h 3315"/>
                <a:gd name="T6" fmla="*/ 766 w 2492"/>
                <a:gd name="T7" fmla="*/ 302 h 3315"/>
                <a:gd name="T8" fmla="*/ 1651 w 2492"/>
                <a:gd name="T9" fmla="*/ 481 h 3315"/>
                <a:gd name="T10" fmla="*/ 2239 w 2492"/>
                <a:gd name="T11" fmla="*/ 1238 h 3315"/>
                <a:gd name="T12" fmla="*/ 2186 w 2492"/>
                <a:gd name="T13" fmla="*/ 2201 h 3315"/>
                <a:gd name="T14" fmla="*/ 2165 w 2492"/>
                <a:gd name="T15" fmla="*/ 2928 h 3315"/>
                <a:gd name="T16" fmla="*/ 1400 w 2492"/>
                <a:gd name="T17" fmla="*/ 3100 h 3315"/>
                <a:gd name="T18" fmla="*/ 1166 w 2492"/>
                <a:gd name="T19" fmla="*/ 2419 h 3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92" h="3315">
                  <a:moveTo>
                    <a:pt x="1166" y="2419"/>
                  </a:moveTo>
                  <a:cubicBezTo>
                    <a:pt x="1505" y="1277"/>
                    <a:pt x="486" y="1533"/>
                    <a:pt x="243" y="912"/>
                  </a:cubicBezTo>
                  <a:cubicBezTo>
                    <a:pt x="0" y="292"/>
                    <a:pt x="291" y="31"/>
                    <a:pt x="449" y="15"/>
                  </a:cubicBezTo>
                  <a:cubicBezTo>
                    <a:pt x="607" y="0"/>
                    <a:pt x="716" y="54"/>
                    <a:pt x="766" y="302"/>
                  </a:cubicBezTo>
                  <a:cubicBezTo>
                    <a:pt x="817" y="551"/>
                    <a:pt x="1312" y="508"/>
                    <a:pt x="1651" y="481"/>
                  </a:cubicBezTo>
                  <a:cubicBezTo>
                    <a:pt x="1989" y="454"/>
                    <a:pt x="2492" y="733"/>
                    <a:pt x="2239" y="1238"/>
                  </a:cubicBezTo>
                  <a:cubicBezTo>
                    <a:pt x="1986" y="1743"/>
                    <a:pt x="2000" y="1716"/>
                    <a:pt x="2186" y="2201"/>
                  </a:cubicBezTo>
                  <a:cubicBezTo>
                    <a:pt x="2372" y="2685"/>
                    <a:pt x="2165" y="2928"/>
                    <a:pt x="2165" y="2928"/>
                  </a:cubicBezTo>
                  <a:cubicBezTo>
                    <a:pt x="2165" y="2928"/>
                    <a:pt x="1791" y="3315"/>
                    <a:pt x="1400" y="3100"/>
                  </a:cubicBezTo>
                  <a:cubicBezTo>
                    <a:pt x="1008" y="2885"/>
                    <a:pt x="1166" y="2419"/>
                    <a:pt x="1166" y="2419"/>
                  </a:cubicBezTo>
                  <a:close/>
                </a:path>
              </a:pathLst>
            </a:custGeom>
            <a:gradFill>
              <a:gsLst>
                <a:gs pos="0">
                  <a:srgbClr val="80DEDE"/>
                </a:gs>
                <a:gs pos="53500">
                  <a:srgbClr val="85C1E7"/>
                </a:gs>
                <a:gs pos="100000">
                  <a:srgbClr val="878CFF"/>
                </a:gs>
              </a:gsLst>
              <a:lin ang="5400000" scaled="1"/>
            </a:gradFill>
            <a:ln w="12700"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de-DE"/>
            </a:p>
          </p:txBody>
        </p:sp>
        <p:sp>
          <p:nvSpPr>
            <p:cNvPr id="96" name="Freihandform 11">
              <a:extLst>
                <a:ext uri="{FF2B5EF4-FFF2-40B4-BE49-F238E27FC236}">
                  <a16:creationId xmlns:a16="http://schemas.microsoft.com/office/drawing/2014/main" id="{49D9CCDB-CAB7-4554-8B96-AF649D96074D}"/>
                </a:ext>
              </a:extLst>
            </p:cNvPr>
            <p:cNvSpPr>
              <a:spLocks/>
            </p:cNvSpPr>
            <p:nvPr/>
          </p:nvSpPr>
          <p:spPr bwMode="auto">
            <a:xfrm rot="9420272">
              <a:off x="5048022" y="-2833465"/>
              <a:ext cx="8756895" cy="10755934"/>
            </a:xfrm>
            <a:custGeom>
              <a:avLst/>
              <a:gdLst>
                <a:gd name="T0" fmla="*/ 1504 w 2516"/>
                <a:gd name="T1" fmla="*/ 2980 h 3095"/>
                <a:gd name="T2" fmla="*/ 2237 w 2516"/>
                <a:gd name="T3" fmla="*/ 2283 h 3095"/>
                <a:gd name="T4" fmla="*/ 1468 w 2516"/>
                <a:gd name="T5" fmla="*/ 1052 h 3095"/>
                <a:gd name="T6" fmla="*/ 979 w 2516"/>
                <a:gd name="T7" fmla="*/ 648 h 3095"/>
                <a:gd name="T8" fmla="*/ 411 w 2516"/>
                <a:gd name="T9" fmla="*/ 195 h 3095"/>
                <a:gd name="T10" fmla="*/ 397 w 2516"/>
                <a:gd name="T11" fmla="*/ 1117 h 3095"/>
                <a:gd name="T12" fmla="*/ 194 w 2516"/>
                <a:gd name="T13" fmla="*/ 1767 h 3095"/>
                <a:gd name="T14" fmla="*/ 866 w 2516"/>
                <a:gd name="T15" fmla="*/ 2349 h 3095"/>
                <a:gd name="T16" fmla="*/ 1275 w 2516"/>
                <a:gd name="T17" fmla="*/ 2766 h 3095"/>
                <a:gd name="T18" fmla="*/ 1504 w 2516"/>
                <a:gd name="T19" fmla="*/ 2980 h 30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16" h="3095">
                  <a:moveTo>
                    <a:pt x="1504" y="2980"/>
                  </a:moveTo>
                  <a:cubicBezTo>
                    <a:pt x="1504" y="2980"/>
                    <a:pt x="1958" y="3095"/>
                    <a:pt x="2237" y="2283"/>
                  </a:cubicBezTo>
                  <a:cubicBezTo>
                    <a:pt x="2516" y="1472"/>
                    <a:pt x="1745" y="1159"/>
                    <a:pt x="1468" y="1052"/>
                  </a:cubicBezTo>
                  <a:cubicBezTo>
                    <a:pt x="1191" y="945"/>
                    <a:pt x="1126" y="907"/>
                    <a:pt x="979" y="648"/>
                  </a:cubicBezTo>
                  <a:cubicBezTo>
                    <a:pt x="832" y="389"/>
                    <a:pt x="822" y="0"/>
                    <a:pt x="411" y="195"/>
                  </a:cubicBezTo>
                  <a:cubicBezTo>
                    <a:pt x="0" y="391"/>
                    <a:pt x="384" y="948"/>
                    <a:pt x="397" y="1117"/>
                  </a:cubicBezTo>
                  <a:cubicBezTo>
                    <a:pt x="411" y="1286"/>
                    <a:pt x="128" y="1580"/>
                    <a:pt x="194" y="1767"/>
                  </a:cubicBezTo>
                  <a:cubicBezTo>
                    <a:pt x="259" y="1954"/>
                    <a:pt x="273" y="2154"/>
                    <a:pt x="866" y="2349"/>
                  </a:cubicBezTo>
                  <a:cubicBezTo>
                    <a:pt x="866" y="2349"/>
                    <a:pt x="1186" y="2374"/>
                    <a:pt x="1275" y="2766"/>
                  </a:cubicBezTo>
                  <a:cubicBezTo>
                    <a:pt x="1275" y="2766"/>
                    <a:pt x="1340" y="2988"/>
                    <a:pt x="1504" y="2980"/>
                  </a:cubicBezTo>
                  <a:close/>
                </a:path>
              </a:pathLst>
            </a:custGeom>
            <a:gradFill>
              <a:gsLst>
                <a:gs pos="0">
                  <a:srgbClr val="7CEFD8"/>
                </a:gs>
                <a:gs pos="51000">
                  <a:srgbClr val="6672E4"/>
                </a:gs>
                <a:gs pos="100000">
                  <a:srgbClr val="882BE5"/>
                </a:gs>
              </a:gsLst>
              <a:lin ang="5400000" scaled="1"/>
            </a:gradFill>
            <a:ln w="12700"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de-DE"/>
            </a:p>
          </p:txBody>
        </p:sp>
        <p:sp>
          <p:nvSpPr>
            <p:cNvPr id="97" name="Freihandform 12">
              <a:extLst>
                <a:ext uri="{FF2B5EF4-FFF2-40B4-BE49-F238E27FC236}">
                  <a16:creationId xmlns:a16="http://schemas.microsoft.com/office/drawing/2014/main" id="{15844E15-7463-4C39-9A45-B2A35B7FD5CD}"/>
                </a:ext>
              </a:extLst>
            </p:cNvPr>
            <p:cNvSpPr>
              <a:spLocks/>
            </p:cNvSpPr>
            <p:nvPr/>
          </p:nvSpPr>
          <p:spPr bwMode="auto">
            <a:xfrm rot="9420272">
              <a:off x="5218811" y="-1993836"/>
              <a:ext cx="7570428" cy="10122905"/>
            </a:xfrm>
            <a:custGeom>
              <a:avLst/>
              <a:gdLst>
                <a:gd name="T0" fmla="*/ 1896 w 2175"/>
                <a:gd name="T1" fmla="*/ 2283 h 2913"/>
                <a:gd name="T2" fmla="*/ 1467 w 2175"/>
                <a:gd name="T3" fmla="*/ 2913 h 2913"/>
                <a:gd name="T4" fmla="*/ 1250 w 2175"/>
                <a:gd name="T5" fmla="*/ 2849 h 2913"/>
                <a:gd name="T6" fmla="*/ 1016 w 2175"/>
                <a:gd name="T7" fmla="*/ 2168 h 2913"/>
                <a:gd name="T8" fmla="*/ 93 w 2175"/>
                <a:gd name="T9" fmla="*/ 661 h 2913"/>
                <a:gd name="T10" fmla="*/ 0 w 2175"/>
                <a:gd name="T11" fmla="*/ 238 h 2913"/>
                <a:gd name="T12" fmla="*/ 70 w 2175"/>
                <a:gd name="T13" fmla="*/ 195 h 2913"/>
                <a:gd name="T14" fmla="*/ 638 w 2175"/>
                <a:gd name="T15" fmla="*/ 648 h 2913"/>
                <a:gd name="T16" fmla="*/ 1127 w 2175"/>
                <a:gd name="T17" fmla="*/ 1052 h 2913"/>
                <a:gd name="T18" fmla="*/ 1896 w 2175"/>
                <a:gd name="T19" fmla="*/ 2283 h 29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75" h="2913">
                  <a:moveTo>
                    <a:pt x="1896" y="2283"/>
                  </a:moveTo>
                  <a:cubicBezTo>
                    <a:pt x="1770" y="2651"/>
                    <a:pt x="1607" y="2829"/>
                    <a:pt x="1467" y="2913"/>
                  </a:cubicBezTo>
                  <a:cubicBezTo>
                    <a:pt x="1397" y="2909"/>
                    <a:pt x="1324" y="2889"/>
                    <a:pt x="1250" y="2849"/>
                  </a:cubicBezTo>
                  <a:cubicBezTo>
                    <a:pt x="858" y="2634"/>
                    <a:pt x="1016" y="2168"/>
                    <a:pt x="1016" y="2168"/>
                  </a:cubicBezTo>
                  <a:cubicBezTo>
                    <a:pt x="1354" y="1026"/>
                    <a:pt x="336" y="1282"/>
                    <a:pt x="93" y="661"/>
                  </a:cubicBezTo>
                  <a:cubicBezTo>
                    <a:pt x="28" y="495"/>
                    <a:pt x="1" y="354"/>
                    <a:pt x="0" y="238"/>
                  </a:cubicBezTo>
                  <a:cubicBezTo>
                    <a:pt x="20" y="222"/>
                    <a:pt x="44" y="208"/>
                    <a:pt x="70" y="195"/>
                  </a:cubicBezTo>
                  <a:cubicBezTo>
                    <a:pt x="481" y="0"/>
                    <a:pt x="491" y="389"/>
                    <a:pt x="638" y="648"/>
                  </a:cubicBezTo>
                  <a:cubicBezTo>
                    <a:pt x="785" y="907"/>
                    <a:pt x="850" y="945"/>
                    <a:pt x="1127" y="1052"/>
                  </a:cubicBezTo>
                  <a:cubicBezTo>
                    <a:pt x="1404" y="1159"/>
                    <a:pt x="2175" y="1472"/>
                    <a:pt x="1896" y="2283"/>
                  </a:cubicBezTo>
                  <a:close/>
                </a:path>
              </a:pathLst>
            </a:custGeom>
            <a:gradFill>
              <a:gsLst>
                <a:gs pos="100000">
                  <a:srgbClr val="7CEFD8"/>
                </a:gs>
                <a:gs pos="19000">
                  <a:srgbClr val="6672E4"/>
                </a:gs>
                <a:gs pos="0">
                  <a:srgbClr val="882BE5"/>
                </a:gs>
              </a:gsLst>
              <a:lin ang="10200000" scaled="0"/>
            </a:gradFill>
            <a:ln w="12700"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de-DE"/>
            </a:p>
          </p:txBody>
        </p:sp>
      </p:grpSp>
      <p:sp>
        <p:nvSpPr>
          <p:cNvPr id="98" name="Titel 97" hidden="1">
            <a:extLst>
              <a:ext uri="{FF2B5EF4-FFF2-40B4-BE49-F238E27FC236}">
                <a16:creationId xmlns:a16="http://schemas.microsoft.com/office/drawing/2014/main" id="{D69146DD-53CC-4FD6-9456-3F49560FC114}"/>
              </a:ext>
            </a:extLst>
          </p:cNvPr>
          <p:cNvSpPr>
            <a:spLocks noGrp="1"/>
          </p:cNvSpPr>
          <p:nvPr>
            <p:ph type="title"/>
          </p:nvPr>
        </p:nvSpPr>
        <p:spPr/>
        <p:txBody>
          <a:bodyPr rtlCol="0"/>
          <a:lstStyle/>
          <a:p>
            <a:r>
              <a:rPr lang="de-DE"/>
              <a:t>Personal – Folie9</a:t>
            </a:r>
          </a:p>
        </p:txBody>
      </p:sp>
      <p:sp>
        <p:nvSpPr>
          <p:cNvPr id="92" name="Freihandform 25">
            <a:extLst>
              <a:ext uri="{FF2B5EF4-FFF2-40B4-BE49-F238E27FC236}">
                <a16:creationId xmlns:a16="http://schemas.microsoft.com/office/drawing/2014/main" id="{6000FAC5-4904-4A63-B60D-634794D2D4CA}"/>
              </a:ext>
            </a:extLst>
          </p:cNvPr>
          <p:cNvSpPr>
            <a:spLocks/>
          </p:cNvSpPr>
          <p:nvPr/>
        </p:nvSpPr>
        <p:spPr bwMode="auto">
          <a:xfrm>
            <a:off x="338796" y="254736"/>
            <a:ext cx="651542" cy="662489"/>
          </a:xfrm>
          <a:custGeom>
            <a:avLst/>
            <a:gdLst>
              <a:gd name="T0" fmla="*/ 276 w 336"/>
              <a:gd name="T1" fmla="*/ 276 h 336"/>
              <a:gd name="T2" fmla="*/ 60 w 336"/>
              <a:gd name="T3" fmla="*/ 276 h 336"/>
              <a:gd name="T4" fmla="*/ 60 w 336"/>
              <a:gd name="T5" fmla="*/ 60 h 336"/>
              <a:gd name="T6" fmla="*/ 276 w 336"/>
              <a:gd name="T7" fmla="*/ 60 h 336"/>
              <a:gd name="T8" fmla="*/ 276 w 336"/>
              <a:gd name="T9" fmla="*/ 276 h 336"/>
            </a:gdLst>
            <a:ahLst/>
            <a:cxnLst>
              <a:cxn ang="0">
                <a:pos x="T0" y="T1"/>
              </a:cxn>
              <a:cxn ang="0">
                <a:pos x="T2" y="T3"/>
              </a:cxn>
              <a:cxn ang="0">
                <a:pos x="T4" y="T5"/>
              </a:cxn>
              <a:cxn ang="0">
                <a:pos x="T6" y="T7"/>
              </a:cxn>
              <a:cxn ang="0">
                <a:pos x="T8" y="T9"/>
              </a:cxn>
            </a:cxnLst>
            <a:rect l="0" t="0" r="r" b="b"/>
            <a:pathLst>
              <a:path w="336" h="336">
                <a:moveTo>
                  <a:pt x="276" y="276"/>
                </a:moveTo>
                <a:cubicBezTo>
                  <a:pt x="217" y="336"/>
                  <a:pt x="120" y="336"/>
                  <a:pt x="60" y="276"/>
                </a:cubicBezTo>
                <a:cubicBezTo>
                  <a:pt x="0" y="217"/>
                  <a:pt x="0" y="120"/>
                  <a:pt x="60" y="60"/>
                </a:cubicBezTo>
                <a:cubicBezTo>
                  <a:pt x="120" y="0"/>
                  <a:pt x="217" y="0"/>
                  <a:pt x="276" y="60"/>
                </a:cubicBezTo>
                <a:cubicBezTo>
                  <a:pt x="336" y="120"/>
                  <a:pt x="336" y="217"/>
                  <a:pt x="276" y="276"/>
                </a:cubicBezTo>
                <a:close/>
              </a:path>
            </a:pathLst>
          </a:custGeom>
          <a:gradFill>
            <a:gsLst>
              <a:gs pos="0">
                <a:srgbClr val="7CEFD8"/>
              </a:gs>
              <a:gs pos="50000">
                <a:srgbClr val="6672E4"/>
              </a:gs>
              <a:gs pos="100000">
                <a:srgbClr val="882BE5"/>
              </a:gs>
            </a:gsLst>
            <a:lin ang="7800000" scaled="0"/>
          </a:gradFill>
          <a:ln w="38100" cap="flat">
            <a:solidFill>
              <a:schemeClr val="bg1"/>
            </a:solid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de-DE"/>
          </a:p>
        </p:txBody>
      </p:sp>
      <p:sp>
        <p:nvSpPr>
          <p:cNvPr id="2" name="Foliennummernplatzhalter 1">
            <a:extLst>
              <a:ext uri="{FF2B5EF4-FFF2-40B4-BE49-F238E27FC236}">
                <a16:creationId xmlns:a16="http://schemas.microsoft.com/office/drawing/2014/main" id="{12EAD6A6-81F5-41EC-B9AA-322E9469323C}"/>
              </a:ext>
            </a:extLst>
          </p:cNvPr>
          <p:cNvSpPr>
            <a:spLocks noGrp="1"/>
          </p:cNvSpPr>
          <p:nvPr>
            <p:ph type="sldNum" sz="quarter" idx="12"/>
          </p:nvPr>
        </p:nvSpPr>
        <p:spPr/>
        <p:txBody>
          <a:bodyPr/>
          <a:lstStyle/>
          <a:p>
            <a:pPr rtl="0"/>
            <a:fld id="{ED6580AB-5C3C-4B4F-8E2A-8B7A0A8CE695}" type="slidenum">
              <a:rPr lang="de-DE" noProof="0" smtClean="0"/>
              <a:t>3</a:t>
            </a:fld>
            <a:endParaRPr lang="de-DE" noProof="0"/>
          </a:p>
        </p:txBody>
      </p:sp>
      <p:pic>
        <p:nvPicPr>
          <p:cNvPr id="16" name="Grafik 15" descr="Recherche">
            <a:extLst>
              <a:ext uri="{FF2B5EF4-FFF2-40B4-BE49-F238E27FC236}">
                <a16:creationId xmlns:a16="http://schemas.microsoft.com/office/drawing/2014/main" id="{4DB0FBA2-78BD-F641-9FAB-CE5D94AFB8D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80046" y="397511"/>
            <a:ext cx="376937" cy="376937"/>
          </a:xfrm>
          <a:prstGeom prst="rect">
            <a:avLst/>
          </a:prstGeom>
        </p:spPr>
      </p:pic>
      <p:sp>
        <p:nvSpPr>
          <p:cNvPr id="17" name="Textfeld 16">
            <a:extLst>
              <a:ext uri="{FF2B5EF4-FFF2-40B4-BE49-F238E27FC236}">
                <a16:creationId xmlns:a16="http://schemas.microsoft.com/office/drawing/2014/main" id="{06605FC2-C345-0288-5282-CD19EB1FBDF2}"/>
              </a:ext>
            </a:extLst>
          </p:cNvPr>
          <p:cNvSpPr txBox="1"/>
          <p:nvPr/>
        </p:nvSpPr>
        <p:spPr>
          <a:xfrm>
            <a:off x="449021" y="962636"/>
            <a:ext cx="9478749" cy="246221"/>
          </a:xfrm>
          <a:prstGeom prst="rect">
            <a:avLst/>
          </a:prstGeom>
        </p:spPr>
        <p:txBody>
          <a:bodyPr wrap="square" lIns="0" tIns="0" rIns="0" bIns="0" rtlCol="0">
            <a:spAutoFit/>
          </a:bodyPr>
          <a:lstStyle>
            <a:defPPr>
              <a:defRPr lang="en-US"/>
            </a:defPPr>
            <a:lvl1pPr>
              <a:defRPr sz="1600" i="1">
                <a:solidFill>
                  <a:srgbClr val="002060"/>
                </a:solidFill>
                <a:latin typeface="+mj-lt"/>
                <a:cs typeface="Segoe UI" panose="020B0502040204020203" pitchFamily="34" charset="0"/>
              </a:defRPr>
            </a:lvl1pPr>
          </a:lstStyle>
          <a:p>
            <a:pPr rtl="0"/>
            <a:r>
              <a:rPr lang="de-DE"/>
              <a:t>In </a:t>
            </a:r>
            <a:r>
              <a:rPr lang="de-DE" err="1"/>
              <a:t>Hiring</a:t>
            </a:r>
            <a:r>
              <a:rPr lang="de-DE"/>
              <a:t> </a:t>
            </a:r>
            <a:r>
              <a:rPr lang="de-DE" err="1"/>
              <a:t>Processes</a:t>
            </a:r>
            <a:endParaRPr lang="de-DE"/>
          </a:p>
        </p:txBody>
      </p:sp>
      <p:pic>
        <p:nvPicPr>
          <p:cNvPr id="19" name="Grafik 18">
            <a:extLst>
              <a:ext uri="{FF2B5EF4-FFF2-40B4-BE49-F238E27FC236}">
                <a16:creationId xmlns:a16="http://schemas.microsoft.com/office/drawing/2014/main" id="{0211E348-95B8-89C3-8DF7-8C66E9BD41A7}"/>
              </a:ext>
            </a:extLst>
          </p:cNvPr>
          <p:cNvPicPr>
            <a:picLocks noChangeAspect="1"/>
          </p:cNvPicPr>
          <p:nvPr/>
        </p:nvPicPr>
        <p:blipFill>
          <a:blip r:embed="rId5">
            <a:clrChange>
              <a:clrFrom>
                <a:srgbClr val="F2F2F2"/>
              </a:clrFrom>
              <a:clrTo>
                <a:srgbClr val="F2F2F2">
                  <a:alpha val="0"/>
                </a:srgbClr>
              </a:clrTo>
            </a:clrChange>
          </a:blip>
          <a:stretch>
            <a:fillRect/>
          </a:stretch>
        </p:blipFill>
        <p:spPr>
          <a:xfrm>
            <a:off x="8362778" y="2090653"/>
            <a:ext cx="2781775" cy="3059519"/>
          </a:xfrm>
          <a:prstGeom prst="rect">
            <a:avLst/>
          </a:prstGeom>
        </p:spPr>
      </p:pic>
      <p:pic>
        <p:nvPicPr>
          <p:cNvPr id="21" name="Grafik 20">
            <a:extLst>
              <a:ext uri="{FF2B5EF4-FFF2-40B4-BE49-F238E27FC236}">
                <a16:creationId xmlns:a16="http://schemas.microsoft.com/office/drawing/2014/main" id="{7FD61F29-776C-E7F3-3C9E-6A676BA6DE87}"/>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4398905" y="3015675"/>
            <a:ext cx="3176549" cy="2208354"/>
          </a:xfrm>
          <a:prstGeom prst="rect">
            <a:avLst/>
          </a:prstGeom>
        </p:spPr>
      </p:pic>
      <p:pic>
        <p:nvPicPr>
          <p:cNvPr id="23" name="Grafik 22">
            <a:extLst>
              <a:ext uri="{FF2B5EF4-FFF2-40B4-BE49-F238E27FC236}">
                <a16:creationId xmlns:a16="http://schemas.microsoft.com/office/drawing/2014/main" id="{1B96865E-7112-93F4-D8EB-6BE0E06028C5}"/>
              </a:ext>
            </a:extLst>
          </p:cNvPr>
          <p:cNvPicPr>
            <a:picLocks noChangeAspect="1"/>
          </p:cNvPicPr>
          <p:nvPr/>
        </p:nvPicPr>
        <p:blipFill>
          <a:blip r:embed="rId7">
            <a:clrChange>
              <a:clrFrom>
                <a:srgbClr val="FFFFFF"/>
              </a:clrFrom>
              <a:clrTo>
                <a:srgbClr val="FFFFFF">
                  <a:alpha val="0"/>
                </a:srgbClr>
              </a:clrTo>
            </a:clrChange>
          </a:blip>
          <a:stretch>
            <a:fillRect/>
          </a:stretch>
        </p:blipFill>
        <p:spPr>
          <a:xfrm>
            <a:off x="584030" y="3049323"/>
            <a:ext cx="2964702" cy="2100849"/>
          </a:xfrm>
          <a:prstGeom prst="rect">
            <a:avLst/>
          </a:prstGeom>
        </p:spPr>
      </p:pic>
      <p:sp>
        <p:nvSpPr>
          <p:cNvPr id="24" name="Textfeld 23">
            <a:extLst>
              <a:ext uri="{FF2B5EF4-FFF2-40B4-BE49-F238E27FC236}">
                <a16:creationId xmlns:a16="http://schemas.microsoft.com/office/drawing/2014/main" id="{1CBBAFE6-4CBC-8D5C-8A85-2C309FBBFDFD}"/>
              </a:ext>
            </a:extLst>
          </p:cNvPr>
          <p:cNvSpPr txBox="1"/>
          <p:nvPr/>
        </p:nvSpPr>
        <p:spPr>
          <a:xfrm>
            <a:off x="664567" y="1707828"/>
            <a:ext cx="4371636" cy="246221"/>
          </a:xfrm>
          <a:prstGeom prst="rect">
            <a:avLst/>
          </a:prstGeom>
          <a:noFill/>
        </p:spPr>
        <p:txBody>
          <a:bodyPr wrap="square" lIns="0" tIns="0" rIns="0" bIns="0" rtlCol="0">
            <a:spAutoFit/>
          </a:bodyPr>
          <a:lstStyle/>
          <a:p>
            <a:r>
              <a:rPr lang="de-DE" sz="1600" b="1" err="1">
                <a:solidFill>
                  <a:srgbClr val="002060"/>
                </a:solidFill>
                <a:latin typeface="Segoe UI" panose="020B0502040204020203" pitchFamily="34" charset="0"/>
                <a:cs typeface="Segoe UI" panose="020B0502040204020203" pitchFamily="34" charset="0"/>
              </a:rPr>
              <a:t>According</a:t>
            </a:r>
            <a:r>
              <a:rPr lang="de-DE" sz="1600" b="1">
                <a:solidFill>
                  <a:srgbClr val="002060"/>
                </a:solidFill>
                <a:latin typeface="Segoe UI" panose="020B0502040204020203" pitchFamily="34" charset="0"/>
                <a:cs typeface="Segoe UI" panose="020B0502040204020203" pitchFamily="34" charset="0"/>
              </a:rPr>
              <a:t> </a:t>
            </a:r>
            <a:r>
              <a:rPr lang="de-DE" sz="1600" b="1" err="1">
                <a:solidFill>
                  <a:srgbClr val="002060"/>
                </a:solidFill>
                <a:latin typeface="Segoe UI" panose="020B0502040204020203" pitchFamily="34" charset="0"/>
                <a:cs typeface="Segoe UI" panose="020B0502040204020203" pitchFamily="34" charset="0"/>
              </a:rPr>
              <a:t>to</a:t>
            </a:r>
            <a:r>
              <a:rPr lang="de-DE" sz="1600" b="1">
                <a:solidFill>
                  <a:srgbClr val="002060"/>
                </a:solidFill>
                <a:latin typeface="Segoe UI" panose="020B0502040204020203" pitchFamily="34" charset="0"/>
                <a:cs typeface="Segoe UI" panose="020B0502040204020203" pitchFamily="34" charset="0"/>
              </a:rPr>
              <a:t> a </a:t>
            </a:r>
            <a:r>
              <a:rPr lang="de-DE" sz="1600" b="1" err="1">
                <a:solidFill>
                  <a:srgbClr val="002060"/>
                </a:solidFill>
                <a:latin typeface="Segoe UI" panose="020B0502040204020203" pitchFamily="34" charset="0"/>
                <a:cs typeface="Segoe UI" panose="020B0502040204020203" pitchFamily="34" charset="0"/>
              </a:rPr>
              <a:t>study</a:t>
            </a:r>
            <a:r>
              <a:rPr lang="de-DE" sz="1600" b="1">
                <a:solidFill>
                  <a:srgbClr val="002060"/>
                </a:solidFill>
                <a:latin typeface="Segoe UI" panose="020B0502040204020203" pitchFamily="34" charset="0"/>
                <a:cs typeface="Segoe UI" panose="020B0502040204020203" pitchFamily="34" charset="0"/>
              </a:rPr>
              <a:t> </a:t>
            </a:r>
            <a:r>
              <a:rPr lang="de-DE" sz="1600" b="1" err="1">
                <a:solidFill>
                  <a:srgbClr val="002060"/>
                </a:solidFill>
                <a:latin typeface="Segoe UI" panose="020B0502040204020203" pitchFamily="34" charset="0"/>
                <a:cs typeface="Segoe UI" panose="020B0502040204020203" pitchFamily="34" charset="0"/>
              </a:rPr>
              <a:t>by</a:t>
            </a:r>
            <a:r>
              <a:rPr lang="de-DE" sz="1600" b="1">
                <a:solidFill>
                  <a:srgbClr val="002060"/>
                </a:solidFill>
                <a:latin typeface="Segoe UI" panose="020B0502040204020203" pitchFamily="34" charset="0"/>
                <a:cs typeface="Segoe UI" panose="020B0502040204020203" pitchFamily="34" charset="0"/>
              </a:rPr>
              <a:t> PwC in 2019…</a:t>
            </a:r>
          </a:p>
        </p:txBody>
      </p:sp>
    </p:spTree>
    <p:extLst>
      <p:ext uri="{BB962C8B-B14F-4D97-AF65-F5344CB8AC3E}">
        <p14:creationId xmlns:p14="http://schemas.microsoft.com/office/powerpoint/2010/main" val="4544589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feld 65">
            <a:extLst>
              <a:ext uri="{FF2B5EF4-FFF2-40B4-BE49-F238E27FC236}">
                <a16:creationId xmlns:a16="http://schemas.microsoft.com/office/drawing/2014/main" id="{40F0350B-A0DF-49BC-B925-C3FFA8BF02C7}"/>
              </a:ext>
            </a:extLst>
          </p:cNvPr>
          <p:cNvSpPr txBox="1"/>
          <p:nvPr/>
        </p:nvSpPr>
        <p:spPr>
          <a:xfrm>
            <a:off x="449021" y="962636"/>
            <a:ext cx="9478749" cy="246221"/>
          </a:xfrm>
          <a:prstGeom prst="rect">
            <a:avLst/>
          </a:prstGeom>
        </p:spPr>
        <p:txBody>
          <a:bodyPr wrap="square" lIns="0" tIns="0" rIns="0" bIns="0" rtlCol="0">
            <a:spAutoFit/>
          </a:bodyPr>
          <a:lstStyle>
            <a:defPPr>
              <a:defRPr lang="en-US"/>
            </a:defPPr>
            <a:lvl1pPr>
              <a:defRPr sz="1600" i="1">
                <a:solidFill>
                  <a:srgbClr val="002060"/>
                </a:solidFill>
                <a:latin typeface="+mj-lt"/>
                <a:cs typeface="Segoe UI" panose="020B0502040204020203" pitchFamily="34" charset="0"/>
              </a:defRPr>
            </a:lvl1pPr>
          </a:lstStyle>
          <a:p>
            <a:pPr rtl="0"/>
            <a:r>
              <a:rPr lang="de-DE"/>
              <a:t>AS IS </a:t>
            </a:r>
            <a:r>
              <a:rPr lang="de-DE" err="1"/>
              <a:t>Process</a:t>
            </a:r>
            <a:endParaRPr lang="de-DE"/>
          </a:p>
        </p:txBody>
      </p:sp>
      <p:sp>
        <p:nvSpPr>
          <p:cNvPr id="67" name="Textfeld 66">
            <a:extLst>
              <a:ext uri="{FF2B5EF4-FFF2-40B4-BE49-F238E27FC236}">
                <a16:creationId xmlns:a16="http://schemas.microsoft.com/office/drawing/2014/main" id="{EFA5AF66-F428-4EBE-A3A8-9F827101F023}"/>
              </a:ext>
            </a:extLst>
          </p:cNvPr>
          <p:cNvSpPr txBox="1"/>
          <p:nvPr/>
        </p:nvSpPr>
        <p:spPr>
          <a:xfrm>
            <a:off x="1100564" y="353092"/>
            <a:ext cx="10022961" cy="512961"/>
          </a:xfrm>
          <a:prstGeom prst="rect">
            <a:avLst/>
          </a:prstGeom>
          <a:noFill/>
        </p:spPr>
        <p:txBody>
          <a:bodyPr wrap="square" lIns="0" tIns="0" rIns="0" bIns="0" rtlCol="0">
            <a:noAutofit/>
          </a:bodyPr>
          <a:lstStyle>
            <a:defPPr>
              <a:defRPr lang="en-US"/>
            </a:defPPr>
            <a:lvl1pPr>
              <a:lnSpc>
                <a:spcPts val="4000"/>
              </a:lnSpc>
              <a:defRPr sz="3600" b="1">
                <a:solidFill>
                  <a:srgbClr val="002060"/>
                </a:solidFill>
                <a:latin typeface="Segoe UI" panose="020B0502040204020203" pitchFamily="34" charset="0"/>
                <a:cs typeface="Segoe UI" panose="020B0502040204020203" pitchFamily="34" charset="0"/>
              </a:defRPr>
            </a:lvl1pPr>
          </a:lstStyle>
          <a:p>
            <a:pPr rtl="0"/>
            <a:r>
              <a:rPr lang="de-DE" err="1"/>
              <a:t>Our</a:t>
            </a:r>
            <a:r>
              <a:rPr lang="de-DE"/>
              <a:t> </a:t>
            </a:r>
            <a:r>
              <a:rPr lang="de-DE" err="1"/>
              <a:t>Starting</a:t>
            </a:r>
            <a:r>
              <a:rPr lang="de-DE"/>
              <a:t> Point</a:t>
            </a:r>
          </a:p>
        </p:txBody>
      </p:sp>
      <p:grpSp>
        <p:nvGrpSpPr>
          <p:cNvPr id="94" name="Gruppieren 93" descr="Dieses Bild ist eine abstrakte Form. ">
            <a:extLst>
              <a:ext uri="{FF2B5EF4-FFF2-40B4-BE49-F238E27FC236}">
                <a16:creationId xmlns:a16="http://schemas.microsoft.com/office/drawing/2014/main" id="{06C5D049-85D7-4673-9E2C-A2DF6A4D5048}"/>
              </a:ext>
            </a:extLst>
          </p:cNvPr>
          <p:cNvGrpSpPr/>
          <p:nvPr/>
        </p:nvGrpSpPr>
        <p:grpSpPr>
          <a:xfrm rot="15309759">
            <a:off x="9786188" y="4696989"/>
            <a:ext cx="4867188" cy="6389610"/>
            <a:chOff x="4214499" y="-1342442"/>
            <a:chExt cx="9195428" cy="12071691"/>
          </a:xfrm>
        </p:grpSpPr>
        <p:sp>
          <p:nvSpPr>
            <p:cNvPr id="95" name="Freihandform 10">
              <a:extLst>
                <a:ext uri="{FF2B5EF4-FFF2-40B4-BE49-F238E27FC236}">
                  <a16:creationId xmlns:a16="http://schemas.microsoft.com/office/drawing/2014/main" id="{495773B3-D6CE-453B-96D1-E95DF6122C37}"/>
                </a:ext>
              </a:extLst>
            </p:cNvPr>
            <p:cNvSpPr>
              <a:spLocks/>
            </p:cNvSpPr>
            <p:nvPr/>
          </p:nvSpPr>
          <p:spPr bwMode="auto">
            <a:xfrm rot="9420272">
              <a:off x="4214499" y="-789290"/>
              <a:ext cx="8673602" cy="11518539"/>
            </a:xfrm>
            <a:custGeom>
              <a:avLst/>
              <a:gdLst>
                <a:gd name="T0" fmla="*/ 1166 w 2492"/>
                <a:gd name="T1" fmla="*/ 2419 h 3315"/>
                <a:gd name="T2" fmla="*/ 243 w 2492"/>
                <a:gd name="T3" fmla="*/ 912 h 3315"/>
                <a:gd name="T4" fmla="*/ 449 w 2492"/>
                <a:gd name="T5" fmla="*/ 15 h 3315"/>
                <a:gd name="T6" fmla="*/ 766 w 2492"/>
                <a:gd name="T7" fmla="*/ 302 h 3315"/>
                <a:gd name="T8" fmla="*/ 1651 w 2492"/>
                <a:gd name="T9" fmla="*/ 481 h 3315"/>
                <a:gd name="T10" fmla="*/ 2239 w 2492"/>
                <a:gd name="T11" fmla="*/ 1238 h 3315"/>
                <a:gd name="T12" fmla="*/ 2186 w 2492"/>
                <a:gd name="T13" fmla="*/ 2201 h 3315"/>
                <a:gd name="T14" fmla="*/ 2165 w 2492"/>
                <a:gd name="T15" fmla="*/ 2928 h 3315"/>
                <a:gd name="T16" fmla="*/ 1400 w 2492"/>
                <a:gd name="T17" fmla="*/ 3100 h 3315"/>
                <a:gd name="T18" fmla="*/ 1166 w 2492"/>
                <a:gd name="T19" fmla="*/ 2419 h 3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92" h="3315">
                  <a:moveTo>
                    <a:pt x="1166" y="2419"/>
                  </a:moveTo>
                  <a:cubicBezTo>
                    <a:pt x="1505" y="1277"/>
                    <a:pt x="486" y="1533"/>
                    <a:pt x="243" y="912"/>
                  </a:cubicBezTo>
                  <a:cubicBezTo>
                    <a:pt x="0" y="292"/>
                    <a:pt x="291" y="31"/>
                    <a:pt x="449" y="15"/>
                  </a:cubicBezTo>
                  <a:cubicBezTo>
                    <a:pt x="607" y="0"/>
                    <a:pt x="716" y="54"/>
                    <a:pt x="766" y="302"/>
                  </a:cubicBezTo>
                  <a:cubicBezTo>
                    <a:pt x="817" y="551"/>
                    <a:pt x="1312" y="508"/>
                    <a:pt x="1651" y="481"/>
                  </a:cubicBezTo>
                  <a:cubicBezTo>
                    <a:pt x="1989" y="454"/>
                    <a:pt x="2492" y="733"/>
                    <a:pt x="2239" y="1238"/>
                  </a:cubicBezTo>
                  <a:cubicBezTo>
                    <a:pt x="1986" y="1743"/>
                    <a:pt x="2000" y="1716"/>
                    <a:pt x="2186" y="2201"/>
                  </a:cubicBezTo>
                  <a:cubicBezTo>
                    <a:pt x="2372" y="2685"/>
                    <a:pt x="2165" y="2928"/>
                    <a:pt x="2165" y="2928"/>
                  </a:cubicBezTo>
                  <a:cubicBezTo>
                    <a:pt x="2165" y="2928"/>
                    <a:pt x="1791" y="3315"/>
                    <a:pt x="1400" y="3100"/>
                  </a:cubicBezTo>
                  <a:cubicBezTo>
                    <a:pt x="1008" y="2885"/>
                    <a:pt x="1166" y="2419"/>
                    <a:pt x="1166" y="2419"/>
                  </a:cubicBezTo>
                  <a:close/>
                </a:path>
              </a:pathLst>
            </a:custGeom>
            <a:gradFill>
              <a:gsLst>
                <a:gs pos="0">
                  <a:srgbClr val="80DEDE"/>
                </a:gs>
                <a:gs pos="53500">
                  <a:srgbClr val="85C1E7"/>
                </a:gs>
                <a:gs pos="100000">
                  <a:srgbClr val="878CFF"/>
                </a:gs>
              </a:gsLst>
              <a:lin ang="5400000" scaled="1"/>
            </a:gradFill>
            <a:ln w="12700"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de-DE"/>
            </a:p>
          </p:txBody>
        </p:sp>
        <p:sp>
          <p:nvSpPr>
            <p:cNvPr id="96" name="Freihandform 11">
              <a:extLst>
                <a:ext uri="{FF2B5EF4-FFF2-40B4-BE49-F238E27FC236}">
                  <a16:creationId xmlns:a16="http://schemas.microsoft.com/office/drawing/2014/main" id="{49D9CCDB-CAB7-4554-8B96-AF649D96074D}"/>
                </a:ext>
              </a:extLst>
            </p:cNvPr>
            <p:cNvSpPr>
              <a:spLocks/>
            </p:cNvSpPr>
            <p:nvPr/>
          </p:nvSpPr>
          <p:spPr bwMode="auto">
            <a:xfrm rot="9420272">
              <a:off x="4653045" y="-1342442"/>
              <a:ext cx="8756882" cy="10755934"/>
            </a:xfrm>
            <a:custGeom>
              <a:avLst/>
              <a:gdLst>
                <a:gd name="T0" fmla="*/ 1504 w 2516"/>
                <a:gd name="T1" fmla="*/ 2980 h 3095"/>
                <a:gd name="T2" fmla="*/ 2237 w 2516"/>
                <a:gd name="T3" fmla="*/ 2283 h 3095"/>
                <a:gd name="T4" fmla="*/ 1468 w 2516"/>
                <a:gd name="T5" fmla="*/ 1052 h 3095"/>
                <a:gd name="T6" fmla="*/ 979 w 2516"/>
                <a:gd name="T7" fmla="*/ 648 h 3095"/>
                <a:gd name="T8" fmla="*/ 411 w 2516"/>
                <a:gd name="T9" fmla="*/ 195 h 3095"/>
                <a:gd name="T10" fmla="*/ 397 w 2516"/>
                <a:gd name="T11" fmla="*/ 1117 h 3095"/>
                <a:gd name="T12" fmla="*/ 194 w 2516"/>
                <a:gd name="T13" fmla="*/ 1767 h 3095"/>
                <a:gd name="T14" fmla="*/ 866 w 2516"/>
                <a:gd name="T15" fmla="*/ 2349 h 3095"/>
                <a:gd name="T16" fmla="*/ 1275 w 2516"/>
                <a:gd name="T17" fmla="*/ 2766 h 3095"/>
                <a:gd name="T18" fmla="*/ 1504 w 2516"/>
                <a:gd name="T19" fmla="*/ 2980 h 30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16" h="3095">
                  <a:moveTo>
                    <a:pt x="1504" y="2980"/>
                  </a:moveTo>
                  <a:cubicBezTo>
                    <a:pt x="1504" y="2980"/>
                    <a:pt x="1958" y="3095"/>
                    <a:pt x="2237" y="2283"/>
                  </a:cubicBezTo>
                  <a:cubicBezTo>
                    <a:pt x="2516" y="1472"/>
                    <a:pt x="1745" y="1159"/>
                    <a:pt x="1468" y="1052"/>
                  </a:cubicBezTo>
                  <a:cubicBezTo>
                    <a:pt x="1191" y="945"/>
                    <a:pt x="1126" y="907"/>
                    <a:pt x="979" y="648"/>
                  </a:cubicBezTo>
                  <a:cubicBezTo>
                    <a:pt x="832" y="389"/>
                    <a:pt x="822" y="0"/>
                    <a:pt x="411" y="195"/>
                  </a:cubicBezTo>
                  <a:cubicBezTo>
                    <a:pt x="0" y="391"/>
                    <a:pt x="384" y="948"/>
                    <a:pt x="397" y="1117"/>
                  </a:cubicBezTo>
                  <a:cubicBezTo>
                    <a:pt x="411" y="1286"/>
                    <a:pt x="128" y="1580"/>
                    <a:pt x="194" y="1767"/>
                  </a:cubicBezTo>
                  <a:cubicBezTo>
                    <a:pt x="259" y="1954"/>
                    <a:pt x="273" y="2154"/>
                    <a:pt x="866" y="2349"/>
                  </a:cubicBezTo>
                  <a:cubicBezTo>
                    <a:pt x="866" y="2349"/>
                    <a:pt x="1186" y="2374"/>
                    <a:pt x="1275" y="2766"/>
                  </a:cubicBezTo>
                  <a:cubicBezTo>
                    <a:pt x="1275" y="2766"/>
                    <a:pt x="1340" y="2988"/>
                    <a:pt x="1504" y="2980"/>
                  </a:cubicBezTo>
                  <a:close/>
                </a:path>
              </a:pathLst>
            </a:custGeom>
            <a:gradFill>
              <a:gsLst>
                <a:gs pos="0">
                  <a:srgbClr val="7CEFD8"/>
                </a:gs>
                <a:gs pos="51000">
                  <a:srgbClr val="6672E4"/>
                </a:gs>
                <a:gs pos="100000">
                  <a:srgbClr val="882BE5"/>
                </a:gs>
              </a:gsLst>
              <a:lin ang="5400000" scaled="1"/>
            </a:gradFill>
            <a:ln w="12700"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de-DE"/>
            </a:p>
          </p:txBody>
        </p:sp>
        <p:sp>
          <p:nvSpPr>
            <p:cNvPr id="97" name="Freihandform 12">
              <a:extLst>
                <a:ext uri="{FF2B5EF4-FFF2-40B4-BE49-F238E27FC236}">
                  <a16:creationId xmlns:a16="http://schemas.microsoft.com/office/drawing/2014/main" id="{15844E15-7463-4C39-9A45-B2A35B7FD5CD}"/>
                </a:ext>
              </a:extLst>
            </p:cNvPr>
            <p:cNvSpPr>
              <a:spLocks/>
            </p:cNvSpPr>
            <p:nvPr/>
          </p:nvSpPr>
          <p:spPr bwMode="auto">
            <a:xfrm rot="9420272">
              <a:off x="4577357" y="-536182"/>
              <a:ext cx="7570425" cy="10122911"/>
            </a:xfrm>
            <a:custGeom>
              <a:avLst/>
              <a:gdLst>
                <a:gd name="T0" fmla="*/ 1896 w 2175"/>
                <a:gd name="T1" fmla="*/ 2283 h 2913"/>
                <a:gd name="T2" fmla="*/ 1467 w 2175"/>
                <a:gd name="T3" fmla="*/ 2913 h 2913"/>
                <a:gd name="T4" fmla="*/ 1250 w 2175"/>
                <a:gd name="T5" fmla="*/ 2849 h 2913"/>
                <a:gd name="T6" fmla="*/ 1016 w 2175"/>
                <a:gd name="T7" fmla="*/ 2168 h 2913"/>
                <a:gd name="T8" fmla="*/ 93 w 2175"/>
                <a:gd name="T9" fmla="*/ 661 h 2913"/>
                <a:gd name="T10" fmla="*/ 0 w 2175"/>
                <a:gd name="T11" fmla="*/ 238 h 2913"/>
                <a:gd name="T12" fmla="*/ 70 w 2175"/>
                <a:gd name="T13" fmla="*/ 195 h 2913"/>
                <a:gd name="T14" fmla="*/ 638 w 2175"/>
                <a:gd name="T15" fmla="*/ 648 h 2913"/>
                <a:gd name="T16" fmla="*/ 1127 w 2175"/>
                <a:gd name="T17" fmla="*/ 1052 h 2913"/>
                <a:gd name="T18" fmla="*/ 1896 w 2175"/>
                <a:gd name="T19" fmla="*/ 2283 h 29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75" h="2913">
                  <a:moveTo>
                    <a:pt x="1896" y="2283"/>
                  </a:moveTo>
                  <a:cubicBezTo>
                    <a:pt x="1770" y="2651"/>
                    <a:pt x="1607" y="2829"/>
                    <a:pt x="1467" y="2913"/>
                  </a:cubicBezTo>
                  <a:cubicBezTo>
                    <a:pt x="1397" y="2909"/>
                    <a:pt x="1324" y="2889"/>
                    <a:pt x="1250" y="2849"/>
                  </a:cubicBezTo>
                  <a:cubicBezTo>
                    <a:pt x="858" y="2634"/>
                    <a:pt x="1016" y="2168"/>
                    <a:pt x="1016" y="2168"/>
                  </a:cubicBezTo>
                  <a:cubicBezTo>
                    <a:pt x="1354" y="1026"/>
                    <a:pt x="336" y="1282"/>
                    <a:pt x="93" y="661"/>
                  </a:cubicBezTo>
                  <a:cubicBezTo>
                    <a:pt x="28" y="495"/>
                    <a:pt x="1" y="354"/>
                    <a:pt x="0" y="238"/>
                  </a:cubicBezTo>
                  <a:cubicBezTo>
                    <a:pt x="20" y="222"/>
                    <a:pt x="44" y="208"/>
                    <a:pt x="70" y="195"/>
                  </a:cubicBezTo>
                  <a:cubicBezTo>
                    <a:pt x="481" y="0"/>
                    <a:pt x="491" y="389"/>
                    <a:pt x="638" y="648"/>
                  </a:cubicBezTo>
                  <a:cubicBezTo>
                    <a:pt x="785" y="907"/>
                    <a:pt x="850" y="945"/>
                    <a:pt x="1127" y="1052"/>
                  </a:cubicBezTo>
                  <a:cubicBezTo>
                    <a:pt x="1404" y="1159"/>
                    <a:pt x="2175" y="1472"/>
                    <a:pt x="1896" y="2283"/>
                  </a:cubicBezTo>
                  <a:close/>
                </a:path>
              </a:pathLst>
            </a:custGeom>
            <a:gradFill>
              <a:gsLst>
                <a:gs pos="100000">
                  <a:srgbClr val="7CEFD8"/>
                </a:gs>
                <a:gs pos="19000">
                  <a:srgbClr val="6672E4"/>
                </a:gs>
                <a:gs pos="0">
                  <a:srgbClr val="882BE5"/>
                </a:gs>
              </a:gsLst>
              <a:lin ang="10200000" scaled="0"/>
            </a:gradFill>
            <a:ln w="12700"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de-DE"/>
            </a:p>
          </p:txBody>
        </p:sp>
      </p:grpSp>
      <p:sp>
        <p:nvSpPr>
          <p:cNvPr id="98" name="Titel 97" hidden="1">
            <a:extLst>
              <a:ext uri="{FF2B5EF4-FFF2-40B4-BE49-F238E27FC236}">
                <a16:creationId xmlns:a16="http://schemas.microsoft.com/office/drawing/2014/main" id="{D69146DD-53CC-4FD6-9456-3F49560FC114}"/>
              </a:ext>
            </a:extLst>
          </p:cNvPr>
          <p:cNvSpPr>
            <a:spLocks noGrp="1"/>
          </p:cNvSpPr>
          <p:nvPr>
            <p:ph type="title"/>
          </p:nvPr>
        </p:nvSpPr>
        <p:spPr/>
        <p:txBody>
          <a:bodyPr rtlCol="0"/>
          <a:lstStyle/>
          <a:p>
            <a:r>
              <a:rPr lang="de-DE"/>
              <a:t>Personal – Folie9</a:t>
            </a:r>
          </a:p>
        </p:txBody>
      </p:sp>
      <p:sp>
        <p:nvSpPr>
          <p:cNvPr id="92" name="Freihandform 25">
            <a:extLst>
              <a:ext uri="{FF2B5EF4-FFF2-40B4-BE49-F238E27FC236}">
                <a16:creationId xmlns:a16="http://schemas.microsoft.com/office/drawing/2014/main" id="{6000FAC5-4904-4A63-B60D-634794D2D4CA}"/>
              </a:ext>
            </a:extLst>
          </p:cNvPr>
          <p:cNvSpPr>
            <a:spLocks/>
          </p:cNvSpPr>
          <p:nvPr/>
        </p:nvSpPr>
        <p:spPr bwMode="auto">
          <a:xfrm>
            <a:off x="338796" y="254736"/>
            <a:ext cx="651542" cy="662489"/>
          </a:xfrm>
          <a:custGeom>
            <a:avLst/>
            <a:gdLst>
              <a:gd name="T0" fmla="*/ 276 w 336"/>
              <a:gd name="T1" fmla="*/ 276 h 336"/>
              <a:gd name="T2" fmla="*/ 60 w 336"/>
              <a:gd name="T3" fmla="*/ 276 h 336"/>
              <a:gd name="T4" fmla="*/ 60 w 336"/>
              <a:gd name="T5" fmla="*/ 60 h 336"/>
              <a:gd name="T6" fmla="*/ 276 w 336"/>
              <a:gd name="T7" fmla="*/ 60 h 336"/>
              <a:gd name="T8" fmla="*/ 276 w 336"/>
              <a:gd name="T9" fmla="*/ 276 h 336"/>
            </a:gdLst>
            <a:ahLst/>
            <a:cxnLst>
              <a:cxn ang="0">
                <a:pos x="T0" y="T1"/>
              </a:cxn>
              <a:cxn ang="0">
                <a:pos x="T2" y="T3"/>
              </a:cxn>
              <a:cxn ang="0">
                <a:pos x="T4" y="T5"/>
              </a:cxn>
              <a:cxn ang="0">
                <a:pos x="T6" y="T7"/>
              </a:cxn>
              <a:cxn ang="0">
                <a:pos x="T8" y="T9"/>
              </a:cxn>
            </a:cxnLst>
            <a:rect l="0" t="0" r="r" b="b"/>
            <a:pathLst>
              <a:path w="336" h="336">
                <a:moveTo>
                  <a:pt x="276" y="276"/>
                </a:moveTo>
                <a:cubicBezTo>
                  <a:pt x="217" y="336"/>
                  <a:pt x="120" y="336"/>
                  <a:pt x="60" y="276"/>
                </a:cubicBezTo>
                <a:cubicBezTo>
                  <a:pt x="0" y="217"/>
                  <a:pt x="0" y="120"/>
                  <a:pt x="60" y="60"/>
                </a:cubicBezTo>
                <a:cubicBezTo>
                  <a:pt x="120" y="0"/>
                  <a:pt x="217" y="0"/>
                  <a:pt x="276" y="60"/>
                </a:cubicBezTo>
                <a:cubicBezTo>
                  <a:pt x="336" y="120"/>
                  <a:pt x="336" y="217"/>
                  <a:pt x="276" y="276"/>
                </a:cubicBezTo>
                <a:close/>
              </a:path>
            </a:pathLst>
          </a:custGeom>
          <a:gradFill>
            <a:gsLst>
              <a:gs pos="0">
                <a:srgbClr val="7CEFD8"/>
              </a:gs>
              <a:gs pos="50000">
                <a:srgbClr val="6672E4"/>
              </a:gs>
              <a:gs pos="100000">
                <a:srgbClr val="882BE5"/>
              </a:gs>
            </a:gsLst>
            <a:lin ang="7800000" scaled="0"/>
          </a:gradFill>
          <a:ln w="38100" cap="flat">
            <a:solidFill>
              <a:schemeClr val="bg1"/>
            </a:solid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de-DE"/>
          </a:p>
        </p:txBody>
      </p:sp>
      <p:sp>
        <p:nvSpPr>
          <p:cNvPr id="2" name="Foliennummernplatzhalter 1">
            <a:extLst>
              <a:ext uri="{FF2B5EF4-FFF2-40B4-BE49-F238E27FC236}">
                <a16:creationId xmlns:a16="http://schemas.microsoft.com/office/drawing/2014/main" id="{12EAD6A6-81F5-41EC-B9AA-322E9469323C}"/>
              </a:ext>
            </a:extLst>
          </p:cNvPr>
          <p:cNvSpPr>
            <a:spLocks noGrp="1"/>
          </p:cNvSpPr>
          <p:nvPr>
            <p:ph type="sldNum" sz="quarter" idx="12"/>
          </p:nvPr>
        </p:nvSpPr>
        <p:spPr/>
        <p:txBody>
          <a:bodyPr/>
          <a:lstStyle/>
          <a:p>
            <a:pPr rtl="0"/>
            <a:fld id="{ED6580AB-5C3C-4B4F-8E2A-8B7A0A8CE695}" type="slidenum">
              <a:rPr lang="de-DE" noProof="0" smtClean="0"/>
              <a:t>4</a:t>
            </a:fld>
            <a:endParaRPr lang="de-DE" noProof="0"/>
          </a:p>
        </p:txBody>
      </p:sp>
      <p:grpSp>
        <p:nvGrpSpPr>
          <p:cNvPr id="4" name="Gruppieren 3">
            <a:extLst>
              <a:ext uri="{FF2B5EF4-FFF2-40B4-BE49-F238E27FC236}">
                <a16:creationId xmlns:a16="http://schemas.microsoft.com/office/drawing/2014/main" id="{E90F5798-2FA4-0AD8-355F-CAE10661C3CF}"/>
              </a:ext>
              <a:ext uri="{C183D7F6-B498-43B3-948B-1728B52AA6E4}">
                <adec:decorative xmlns:adec="http://schemas.microsoft.com/office/drawing/2017/decorative" val="1"/>
              </a:ext>
            </a:extLst>
          </p:cNvPr>
          <p:cNvGrpSpPr/>
          <p:nvPr/>
        </p:nvGrpSpPr>
        <p:grpSpPr>
          <a:xfrm>
            <a:off x="607729" y="1929546"/>
            <a:ext cx="5153801" cy="1695217"/>
            <a:chOff x="9642870" y="4363922"/>
            <a:chExt cx="2159708" cy="1695217"/>
          </a:xfrm>
        </p:grpSpPr>
        <p:sp>
          <p:nvSpPr>
            <p:cNvPr id="5" name="Textfeld 4">
              <a:extLst>
                <a:ext uri="{FF2B5EF4-FFF2-40B4-BE49-F238E27FC236}">
                  <a16:creationId xmlns:a16="http://schemas.microsoft.com/office/drawing/2014/main" id="{494268A8-0A90-87D3-2784-2F5F0267EDE8}"/>
                </a:ext>
              </a:extLst>
            </p:cNvPr>
            <p:cNvSpPr txBox="1"/>
            <p:nvPr/>
          </p:nvSpPr>
          <p:spPr>
            <a:xfrm>
              <a:off x="9646292" y="4363922"/>
              <a:ext cx="2156286" cy="246221"/>
            </a:xfrm>
            <a:prstGeom prst="rect">
              <a:avLst/>
            </a:prstGeom>
            <a:noFill/>
          </p:spPr>
          <p:txBody>
            <a:bodyPr wrap="square" lIns="0" tIns="0" rIns="0" bIns="0" rtlCol="0">
              <a:spAutoFit/>
            </a:bodyPr>
            <a:lstStyle/>
            <a:p>
              <a:r>
                <a:rPr lang="de-DE" sz="1600" b="1" err="1">
                  <a:solidFill>
                    <a:srgbClr val="002060"/>
                  </a:solidFill>
                  <a:latin typeface="Segoe UI" panose="020B0502040204020203" pitchFamily="34" charset="0"/>
                  <a:cs typeface="Segoe UI" panose="020B0502040204020203" pitchFamily="34" charset="0"/>
                </a:rPr>
                <a:t>Compile</a:t>
              </a:r>
              <a:r>
                <a:rPr lang="de-DE" sz="1600" b="1">
                  <a:solidFill>
                    <a:srgbClr val="002060"/>
                  </a:solidFill>
                  <a:latin typeface="Segoe UI" panose="020B0502040204020203" pitchFamily="34" charset="0"/>
                  <a:cs typeface="Segoe UI" panose="020B0502040204020203" pitchFamily="34" charset="0"/>
                </a:rPr>
                <a:t> Shortlist </a:t>
              </a:r>
              <a:r>
                <a:rPr lang="de-DE" sz="1600" b="1" err="1">
                  <a:solidFill>
                    <a:srgbClr val="002060"/>
                  </a:solidFill>
                  <a:latin typeface="Segoe UI" panose="020B0502040204020203" pitchFamily="34" charset="0"/>
                  <a:cs typeface="Segoe UI" panose="020B0502040204020203" pitchFamily="34" charset="0"/>
                </a:rPr>
                <a:t>of</a:t>
              </a:r>
              <a:r>
                <a:rPr lang="de-DE" sz="1600" b="1">
                  <a:solidFill>
                    <a:srgbClr val="002060"/>
                  </a:solidFill>
                  <a:latin typeface="Segoe UI" panose="020B0502040204020203" pitchFamily="34" charset="0"/>
                  <a:cs typeface="Segoe UI" panose="020B0502040204020203" pitchFamily="34" charset="0"/>
                </a:rPr>
                <a:t> </a:t>
              </a:r>
              <a:r>
                <a:rPr lang="de-DE" sz="1600" b="1" err="1">
                  <a:solidFill>
                    <a:srgbClr val="002060"/>
                  </a:solidFill>
                  <a:latin typeface="Segoe UI" panose="020B0502040204020203" pitchFamily="34" charset="0"/>
                  <a:cs typeface="Segoe UI" panose="020B0502040204020203" pitchFamily="34" charset="0"/>
                </a:rPr>
                <a:t>Applicants</a:t>
              </a:r>
              <a:endParaRPr lang="de-DE" sz="1600" b="1">
                <a:solidFill>
                  <a:srgbClr val="002060"/>
                </a:solidFill>
                <a:latin typeface="Segoe UI" panose="020B0502040204020203" pitchFamily="34" charset="0"/>
                <a:cs typeface="Segoe UI" panose="020B0502040204020203" pitchFamily="34" charset="0"/>
              </a:endParaRPr>
            </a:p>
          </p:txBody>
        </p:sp>
        <p:sp>
          <p:nvSpPr>
            <p:cNvPr id="6" name="Rechteck 5">
              <a:extLst>
                <a:ext uri="{FF2B5EF4-FFF2-40B4-BE49-F238E27FC236}">
                  <a16:creationId xmlns:a16="http://schemas.microsoft.com/office/drawing/2014/main" id="{AC6193D7-0BB9-B51C-11DD-B167A907BDED}"/>
                </a:ext>
              </a:extLst>
            </p:cNvPr>
            <p:cNvSpPr/>
            <p:nvPr/>
          </p:nvSpPr>
          <p:spPr>
            <a:xfrm>
              <a:off x="9642870" y="4704922"/>
              <a:ext cx="2156286" cy="1354217"/>
            </a:xfrm>
            <a:prstGeom prst="rect">
              <a:avLst/>
            </a:prstGeom>
          </p:spPr>
          <p:txBody>
            <a:bodyPr wrap="square" lIns="0" tIns="0" rIns="0" bIns="0" rtlCol="0">
              <a:spAutoFit/>
            </a:bodyPr>
            <a:lstStyle/>
            <a:p>
              <a:pPr indent="-360000">
                <a:lnSpc>
                  <a:spcPct val="150000"/>
                </a:lnSpc>
                <a:buFont typeface="Arial" panose="020B0604020202020204" pitchFamily="34" charset="0"/>
                <a:buChar char="•"/>
              </a:pPr>
              <a:r>
                <a:rPr lang="de-CH" sz="1600">
                  <a:solidFill>
                    <a:srgbClr val="002060"/>
                  </a:solidFill>
                  <a:latin typeface="+mj-lt"/>
                  <a:cs typeface="Segoe UI" panose="020B0502040204020203" pitchFamily="34" charset="0"/>
                </a:rPr>
                <a:t>Strategic </a:t>
              </a:r>
              <a:r>
                <a:rPr lang="de-CH" sz="1600" err="1">
                  <a:solidFill>
                    <a:srgbClr val="002060"/>
                  </a:solidFill>
                  <a:latin typeface="+mj-lt"/>
                  <a:cs typeface="Segoe UI" panose="020B0502040204020203" pitchFamily="34" charset="0"/>
                </a:rPr>
                <a:t>process</a:t>
              </a:r>
              <a:r>
                <a:rPr lang="de-CH" sz="1600">
                  <a:solidFill>
                    <a:srgbClr val="002060"/>
                  </a:solidFill>
                  <a:latin typeface="+mj-lt"/>
                  <a:cs typeface="Segoe UI" panose="020B0502040204020203" pitchFamily="34" charset="0"/>
                </a:rPr>
                <a:t> with </a:t>
              </a:r>
              <a:r>
                <a:rPr lang="de-CH" sz="1600" err="1">
                  <a:solidFill>
                    <a:srgbClr val="002060"/>
                  </a:solidFill>
                  <a:latin typeface="+mj-lt"/>
                  <a:cs typeface="Segoe UI" panose="020B0502040204020203" pitchFamily="34" charset="0"/>
                </a:rPr>
                <a:t>low</a:t>
              </a:r>
              <a:r>
                <a:rPr lang="de-CH" sz="1600">
                  <a:solidFill>
                    <a:srgbClr val="002060"/>
                  </a:solidFill>
                  <a:latin typeface="+mj-lt"/>
                  <a:cs typeface="Segoe UI" panose="020B0502040204020203" pitchFamily="34" charset="0"/>
                </a:rPr>
                <a:t> </a:t>
              </a:r>
              <a:r>
                <a:rPr lang="de-CH" sz="1600" err="1">
                  <a:solidFill>
                    <a:srgbClr val="002060"/>
                  </a:solidFill>
                  <a:latin typeface="+mj-lt"/>
                  <a:cs typeface="Segoe UI" panose="020B0502040204020203" pitchFamily="34" charset="0"/>
                </a:rPr>
                <a:t>granularity</a:t>
              </a:r>
              <a:endParaRPr lang="de-CH" sz="1600">
                <a:solidFill>
                  <a:srgbClr val="002060"/>
                </a:solidFill>
                <a:latin typeface="+mj-lt"/>
                <a:cs typeface="Segoe UI" panose="020B0502040204020203" pitchFamily="34" charset="0"/>
              </a:endParaRPr>
            </a:p>
            <a:p>
              <a:pPr indent="-360000">
                <a:lnSpc>
                  <a:spcPct val="150000"/>
                </a:lnSpc>
                <a:buFont typeface="Arial" panose="020B0604020202020204" pitchFamily="34" charset="0"/>
                <a:buChar char="•"/>
              </a:pPr>
              <a:r>
                <a:rPr lang="de-CH" sz="1600" err="1">
                  <a:solidFill>
                    <a:srgbClr val="002060"/>
                  </a:solidFill>
                  <a:latin typeface="+mj-lt"/>
                  <a:cs typeface="Segoe UI" panose="020B0502040204020203" pitchFamily="34" charset="0"/>
                </a:rPr>
                <a:t>No</a:t>
              </a:r>
              <a:r>
                <a:rPr lang="de-CH" sz="1600">
                  <a:solidFill>
                    <a:srgbClr val="002060"/>
                  </a:solidFill>
                  <a:latin typeface="+mj-lt"/>
                  <a:cs typeface="Segoe UI" panose="020B0502040204020203" pitchFamily="34" charset="0"/>
                </a:rPr>
                <a:t> </a:t>
              </a:r>
              <a:r>
                <a:rPr lang="de-CH" sz="1600" err="1">
                  <a:solidFill>
                    <a:srgbClr val="002060"/>
                  </a:solidFill>
                  <a:latin typeface="+mj-lt"/>
                  <a:cs typeface="Segoe UI" panose="020B0502040204020203" pitchFamily="34" charset="0"/>
                </a:rPr>
                <a:t>automated</a:t>
              </a:r>
              <a:r>
                <a:rPr lang="de-CH" sz="1600">
                  <a:solidFill>
                    <a:srgbClr val="002060"/>
                  </a:solidFill>
                  <a:latin typeface="+mj-lt"/>
                  <a:cs typeface="Segoe UI" panose="020B0502040204020203" pitchFamily="34" charset="0"/>
                </a:rPr>
                <a:t> </a:t>
              </a:r>
              <a:r>
                <a:rPr lang="de-CH" sz="1600" err="1">
                  <a:solidFill>
                    <a:srgbClr val="002060"/>
                  </a:solidFill>
                  <a:latin typeface="+mj-lt"/>
                  <a:cs typeface="Segoe UI" panose="020B0502040204020203" pitchFamily="34" charset="0"/>
                </a:rPr>
                <a:t>tasks</a:t>
              </a:r>
              <a:endParaRPr lang="de-CH" sz="1600">
                <a:solidFill>
                  <a:srgbClr val="002060"/>
                </a:solidFill>
                <a:latin typeface="+mj-lt"/>
                <a:cs typeface="Segoe UI" panose="020B0502040204020203" pitchFamily="34" charset="0"/>
              </a:endParaRPr>
            </a:p>
            <a:p>
              <a:pPr indent="-360000">
                <a:lnSpc>
                  <a:spcPct val="150000"/>
                </a:lnSpc>
                <a:buFont typeface="Arial" panose="020B0604020202020204" pitchFamily="34" charset="0"/>
                <a:buChar char="•"/>
              </a:pPr>
              <a:r>
                <a:rPr lang="de-CH" sz="1600">
                  <a:solidFill>
                    <a:srgbClr val="002060"/>
                  </a:solidFill>
                  <a:latin typeface="+mj-lt"/>
                  <a:cs typeface="Segoe UI" panose="020B0502040204020203" pitchFamily="34" charset="0"/>
                </a:rPr>
                <a:t>Strong internal </a:t>
              </a:r>
              <a:r>
                <a:rPr lang="de-CH" sz="1600" err="1">
                  <a:solidFill>
                    <a:srgbClr val="002060"/>
                  </a:solidFill>
                  <a:latin typeface="+mj-lt"/>
                  <a:cs typeface="Segoe UI" panose="020B0502040204020203" pitchFamily="34" charset="0"/>
                </a:rPr>
                <a:t>focus</a:t>
              </a:r>
              <a:r>
                <a:rPr lang="de-CH" sz="1600">
                  <a:solidFill>
                    <a:srgbClr val="002060"/>
                  </a:solidFill>
                  <a:latin typeface="+mj-lt"/>
                  <a:cs typeface="Segoe UI" panose="020B0502040204020203" pitchFamily="34" charset="0"/>
                </a:rPr>
                <a:t> on </a:t>
              </a:r>
              <a:r>
                <a:rPr lang="de-CH" sz="1600" err="1">
                  <a:solidFill>
                    <a:srgbClr val="002060"/>
                  </a:solidFill>
                  <a:latin typeface="+mj-lt"/>
                  <a:cs typeface="Segoe UI" panose="020B0502040204020203" pitchFamily="34" charset="0"/>
                </a:rPr>
                <a:t>the</a:t>
              </a:r>
              <a:r>
                <a:rPr lang="de-CH" sz="1600">
                  <a:solidFill>
                    <a:srgbClr val="002060"/>
                  </a:solidFill>
                  <a:latin typeface="+mj-lt"/>
                  <a:cs typeface="Segoe UI" panose="020B0502040204020203" pitchFamily="34" charset="0"/>
                </a:rPr>
                <a:t> </a:t>
              </a:r>
              <a:r>
                <a:rPr lang="de-CH" sz="1600" err="1">
                  <a:solidFill>
                    <a:srgbClr val="002060"/>
                  </a:solidFill>
                  <a:latin typeface="+mj-lt"/>
                  <a:cs typeface="Segoe UI" panose="020B0502040204020203" pitchFamily="34" charset="0"/>
                </a:rPr>
                <a:t>company’s</a:t>
              </a:r>
              <a:r>
                <a:rPr lang="de-CH" sz="1600">
                  <a:solidFill>
                    <a:srgbClr val="002060"/>
                  </a:solidFill>
                  <a:latin typeface="+mj-lt"/>
                  <a:cs typeface="Segoe UI" panose="020B0502040204020203" pitchFamily="34" charset="0"/>
                </a:rPr>
                <a:t> </a:t>
              </a:r>
              <a:r>
                <a:rPr lang="de-CH" sz="1600" err="1">
                  <a:solidFill>
                    <a:srgbClr val="002060"/>
                  </a:solidFill>
                  <a:latin typeface="+mj-lt"/>
                  <a:cs typeface="Segoe UI" panose="020B0502040204020203" pitchFamily="34" charset="0"/>
                </a:rPr>
                <a:t>tasks</a:t>
              </a:r>
              <a:endParaRPr lang="de-CH" sz="1600">
                <a:solidFill>
                  <a:srgbClr val="002060"/>
                </a:solidFill>
                <a:latin typeface="+mj-lt"/>
                <a:cs typeface="Segoe UI" panose="020B0502040204020203" pitchFamily="34" charset="0"/>
              </a:endParaRPr>
            </a:p>
            <a:p>
              <a:endParaRPr lang="de-DE" sz="1600" i="1">
                <a:solidFill>
                  <a:srgbClr val="002060"/>
                </a:solidFill>
                <a:latin typeface="+mj-lt"/>
                <a:cs typeface="Segoe UI" panose="020B0502040204020203" pitchFamily="34" charset="0"/>
              </a:endParaRPr>
            </a:p>
          </p:txBody>
        </p:sp>
      </p:grpSp>
      <p:pic>
        <p:nvPicPr>
          <p:cNvPr id="7" name="Grafik 6" descr="Wiedergabe mit einfarbiger Füllung">
            <a:extLst>
              <a:ext uri="{FF2B5EF4-FFF2-40B4-BE49-F238E27FC236}">
                <a16:creationId xmlns:a16="http://schemas.microsoft.com/office/drawing/2014/main" id="{256F730A-7508-2CBA-3AFD-CD39A447118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66225" y="357380"/>
            <a:ext cx="457200" cy="457200"/>
          </a:xfrm>
          <a:prstGeom prst="rect">
            <a:avLst/>
          </a:prstGeom>
        </p:spPr>
      </p:pic>
      <p:pic>
        <p:nvPicPr>
          <p:cNvPr id="8" name="Grafik 7">
            <a:extLst>
              <a:ext uri="{FF2B5EF4-FFF2-40B4-BE49-F238E27FC236}">
                <a16:creationId xmlns:a16="http://schemas.microsoft.com/office/drawing/2014/main" id="{16A616A9-CD44-07A1-5E3D-BD58985362E5}"/>
              </a:ext>
            </a:extLst>
          </p:cNvPr>
          <p:cNvPicPr>
            <a:picLocks noChangeAspect="1"/>
          </p:cNvPicPr>
          <p:nvPr/>
        </p:nvPicPr>
        <p:blipFill>
          <a:blip r:embed="rId5"/>
          <a:stretch>
            <a:fillRect/>
          </a:stretch>
        </p:blipFill>
        <p:spPr>
          <a:xfrm>
            <a:off x="1388894" y="4305043"/>
            <a:ext cx="7057736" cy="2271175"/>
          </a:xfrm>
          <a:prstGeom prst="rect">
            <a:avLst/>
          </a:prstGeom>
        </p:spPr>
      </p:pic>
      <p:grpSp>
        <p:nvGrpSpPr>
          <p:cNvPr id="9" name="Gruppieren 8">
            <a:extLst>
              <a:ext uri="{FF2B5EF4-FFF2-40B4-BE49-F238E27FC236}">
                <a16:creationId xmlns:a16="http://schemas.microsoft.com/office/drawing/2014/main" id="{04F4269D-6C4A-1E7D-427F-568239F51CA1}"/>
              </a:ext>
              <a:ext uri="{C183D7F6-B498-43B3-948B-1728B52AA6E4}">
                <adec:decorative xmlns:adec="http://schemas.microsoft.com/office/drawing/2017/decorative" val="1"/>
              </a:ext>
            </a:extLst>
          </p:cNvPr>
          <p:cNvGrpSpPr/>
          <p:nvPr/>
        </p:nvGrpSpPr>
        <p:grpSpPr>
          <a:xfrm>
            <a:off x="6272987" y="1929546"/>
            <a:ext cx="5153801" cy="2149444"/>
            <a:chOff x="9642870" y="4363922"/>
            <a:chExt cx="2159708" cy="2149444"/>
          </a:xfrm>
        </p:grpSpPr>
        <p:sp>
          <p:nvSpPr>
            <p:cNvPr id="10" name="Textfeld 9">
              <a:extLst>
                <a:ext uri="{FF2B5EF4-FFF2-40B4-BE49-F238E27FC236}">
                  <a16:creationId xmlns:a16="http://schemas.microsoft.com/office/drawing/2014/main" id="{8CD7B5DE-57D4-BA57-F658-5D8800CE939E}"/>
                </a:ext>
              </a:extLst>
            </p:cNvPr>
            <p:cNvSpPr txBox="1"/>
            <p:nvPr/>
          </p:nvSpPr>
          <p:spPr>
            <a:xfrm>
              <a:off x="9646292" y="4363922"/>
              <a:ext cx="2156286" cy="246221"/>
            </a:xfrm>
            <a:prstGeom prst="rect">
              <a:avLst/>
            </a:prstGeom>
            <a:noFill/>
          </p:spPr>
          <p:txBody>
            <a:bodyPr wrap="square" lIns="0" tIns="0" rIns="0" bIns="0" rtlCol="0">
              <a:spAutoFit/>
            </a:bodyPr>
            <a:lstStyle/>
            <a:p>
              <a:r>
                <a:rPr lang="de-DE" sz="1600" b="1" err="1">
                  <a:solidFill>
                    <a:srgbClr val="002060"/>
                  </a:solidFill>
                  <a:latin typeface="Segoe UI" panose="020B0502040204020203" pitchFamily="34" charset="0"/>
                  <a:cs typeface="Segoe UI" panose="020B0502040204020203" pitchFamily="34" charset="0"/>
                </a:rPr>
                <a:t>Weaknesses</a:t>
              </a:r>
              <a:endParaRPr lang="de-DE" sz="1600" b="1">
                <a:solidFill>
                  <a:srgbClr val="002060"/>
                </a:solidFill>
                <a:latin typeface="Segoe UI" panose="020B0502040204020203" pitchFamily="34" charset="0"/>
                <a:cs typeface="Segoe UI" panose="020B0502040204020203" pitchFamily="34" charset="0"/>
              </a:endParaRPr>
            </a:p>
          </p:txBody>
        </p:sp>
        <p:sp>
          <p:nvSpPr>
            <p:cNvPr id="11" name="Rechteck 10">
              <a:extLst>
                <a:ext uri="{FF2B5EF4-FFF2-40B4-BE49-F238E27FC236}">
                  <a16:creationId xmlns:a16="http://schemas.microsoft.com/office/drawing/2014/main" id="{8B448F21-C478-695F-963A-B08231EF331D}"/>
                </a:ext>
              </a:extLst>
            </p:cNvPr>
            <p:cNvSpPr/>
            <p:nvPr/>
          </p:nvSpPr>
          <p:spPr>
            <a:xfrm>
              <a:off x="9642870" y="4704922"/>
              <a:ext cx="2156286" cy="1808444"/>
            </a:xfrm>
            <a:prstGeom prst="rect">
              <a:avLst/>
            </a:prstGeom>
          </p:spPr>
          <p:txBody>
            <a:bodyPr wrap="square" lIns="0" tIns="0" rIns="0" bIns="0" rtlCol="0">
              <a:spAutoFit/>
            </a:bodyPr>
            <a:lstStyle/>
            <a:p>
              <a:pPr indent="-360000">
                <a:lnSpc>
                  <a:spcPct val="150000"/>
                </a:lnSpc>
                <a:buFont typeface="Arial" panose="020B0604020202020204" pitchFamily="34" charset="0"/>
                <a:buChar char="•"/>
              </a:pPr>
              <a:r>
                <a:rPr lang="de-CH" sz="1600" err="1">
                  <a:solidFill>
                    <a:srgbClr val="002060"/>
                  </a:solidFill>
                  <a:latin typeface="+mj-lt"/>
                  <a:cs typeface="Segoe UI" panose="020B0502040204020203" pitchFamily="34" charset="0"/>
                </a:rPr>
                <a:t>No</a:t>
              </a:r>
              <a:r>
                <a:rPr lang="de-CH" sz="1600">
                  <a:solidFill>
                    <a:srgbClr val="002060"/>
                  </a:solidFill>
                  <a:latin typeface="+mj-lt"/>
                  <a:cs typeface="Segoe UI" panose="020B0502040204020203" pitchFamily="34" charset="0"/>
                </a:rPr>
                <a:t> </a:t>
              </a:r>
              <a:r>
                <a:rPr lang="de-CH" sz="1600" err="1">
                  <a:solidFill>
                    <a:srgbClr val="002060"/>
                  </a:solidFill>
                  <a:latin typeface="+mj-lt"/>
                  <a:cs typeface="Segoe UI" panose="020B0502040204020203" pitchFamily="34" charset="0"/>
                </a:rPr>
                <a:t>traceable</a:t>
              </a:r>
              <a:r>
                <a:rPr lang="de-CH" sz="1600">
                  <a:solidFill>
                    <a:srgbClr val="002060"/>
                  </a:solidFill>
                  <a:latin typeface="+mj-lt"/>
                  <a:cs typeface="Segoe UI" panose="020B0502040204020203" pitchFamily="34" charset="0"/>
                </a:rPr>
                <a:t> </a:t>
              </a:r>
              <a:r>
                <a:rPr lang="de-CH" sz="1600" err="1">
                  <a:solidFill>
                    <a:srgbClr val="002060"/>
                  </a:solidFill>
                  <a:latin typeface="+mj-lt"/>
                  <a:cs typeface="Segoe UI" panose="020B0502040204020203" pitchFamily="34" charset="0"/>
                </a:rPr>
                <a:t>or</a:t>
              </a:r>
              <a:r>
                <a:rPr lang="de-CH" sz="1600">
                  <a:solidFill>
                    <a:srgbClr val="002060"/>
                  </a:solidFill>
                  <a:latin typeface="+mj-lt"/>
                  <a:cs typeface="Segoe UI" panose="020B0502040204020203" pitchFamily="34" charset="0"/>
                </a:rPr>
                <a:t> </a:t>
              </a:r>
              <a:r>
                <a:rPr lang="de-CH" sz="1600" err="1">
                  <a:solidFill>
                    <a:srgbClr val="002060"/>
                  </a:solidFill>
                  <a:latin typeface="+mj-lt"/>
                  <a:cs typeface="Segoe UI" panose="020B0502040204020203" pitchFamily="34" charset="0"/>
                </a:rPr>
                <a:t>guided</a:t>
              </a:r>
              <a:r>
                <a:rPr lang="de-CH" sz="1600">
                  <a:solidFill>
                    <a:srgbClr val="002060"/>
                  </a:solidFill>
                  <a:latin typeface="+mj-lt"/>
                  <a:cs typeface="Segoe UI" panose="020B0502040204020203" pitchFamily="34" charset="0"/>
                </a:rPr>
                <a:t> </a:t>
              </a:r>
              <a:r>
                <a:rPr lang="de-CH" sz="1600" err="1">
                  <a:solidFill>
                    <a:srgbClr val="002060"/>
                  </a:solidFill>
                  <a:latin typeface="+mj-lt"/>
                  <a:cs typeface="Segoe UI" panose="020B0502040204020203" pitchFamily="34" charset="0"/>
                </a:rPr>
                <a:t>workflow</a:t>
              </a:r>
              <a:endParaRPr lang="de-CH" sz="1600">
                <a:solidFill>
                  <a:srgbClr val="002060"/>
                </a:solidFill>
                <a:latin typeface="+mj-lt"/>
                <a:cs typeface="Segoe UI" panose="020B0502040204020203" pitchFamily="34" charset="0"/>
              </a:endParaRPr>
            </a:p>
            <a:p>
              <a:pPr indent="-360000">
                <a:lnSpc>
                  <a:spcPct val="150000"/>
                </a:lnSpc>
                <a:buFont typeface="Arial" panose="020B0604020202020204" pitchFamily="34" charset="0"/>
                <a:buChar char="•"/>
              </a:pPr>
              <a:r>
                <a:rPr lang="de-CH" sz="1600" err="1">
                  <a:solidFill>
                    <a:srgbClr val="002060"/>
                  </a:solidFill>
                  <a:latin typeface="+mj-lt"/>
                  <a:cs typeface="Segoe UI" panose="020B0502040204020203" pitchFamily="34" charset="0"/>
                </a:rPr>
                <a:t>Inefficient</a:t>
              </a:r>
              <a:r>
                <a:rPr lang="de-CH" sz="1600">
                  <a:solidFill>
                    <a:srgbClr val="002060"/>
                  </a:solidFill>
                  <a:latin typeface="+mj-lt"/>
                  <a:cs typeface="Segoe UI" panose="020B0502040204020203" pitchFamily="34" charset="0"/>
                </a:rPr>
                <a:t> and </a:t>
              </a:r>
              <a:r>
                <a:rPr lang="de-CH" sz="1600" err="1">
                  <a:solidFill>
                    <a:srgbClr val="002060"/>
                  </a:solidFill>
                  <a:latin typeface="+mj-lt"/>
                  <a:cs typeface="Segoe UI" panose="020B0502040204020203" pitchFamily="34" charset="0"/>
                </a:rPr>
                <a:t>effortful</a:t>
              </a:r>
              <a:r>
                <a:rPr lang="de-CH" sz="1600">
                  <a:solidFill>
                    <a:srgbClr val="002060"/>
                  </a:solidFill>
                  <a:latin typeface="+mj-lt"/>
                  <a:cs typeface="Segoe UI" panose="020B0502040204020203" pitchFamily="34" charset="0"/>
                </a:rPr>
                <a:t> </a:t>
              </a:r>
              <a:r>
                <a:rPr lang="de-CH" sz="1600" err="1">
                  <a:solidFill>
                    <a:srgbClr val="002060"/>
                  </a:solidFill>
                  <a:latin typeface="+mj-lt"/>
                  <a:cs typeface="Segoe UI" panose="020B0502040204020203" pitchFamily="34" charset="0"/>
                </a:rPr>
                <a:t>for</a:t>
              </a:r>
              <a:r>
                <a:rPr lang="de-CH" sz="1600">
                  <a:solidFill>
                    <a:srgbClr val="002060"/>
                  </a:solidFill>
                  <a:latin typeface="+mj-lt"/>
                  <a:cs typeface="Segoe UI" panose="020B0502040204020203" pitchFamily="34" charset="0"/>
                </a:rPr>
                <a:t> HR</a:t>
              </a:r>
            </a:p>
            <a:p>
              <a:pPr indent="-360000">
                <a:lnSpc>
                  <a:spcPct val="150000"/>
                </a:lnSpc>
                <a:buFont typeface="Arial" panose="020B0604020202020204" pitchFamily="34" charset="0"/>
                <a:buChar char="•"/>
              </a:pPr>
              <a:r>
                <a:rPr lang="de-CH" sz="1600" err="1">
                  <a:solidFill>
                    <a:srgbClr val="002060"/>
                  </a:solidFill>
                  <a:latin typeface="+mj-lt"/>
                  <a:cs typeface="Segoe UI" panose="020B0502040204020203" pitchFamily="34" charset="0"/>
                </a:rPr>
                <a:t>Applicant’s</a:t>
              </a:r>
              <a:r>
                <a:rPr lang="de-CH" sz="1600">
                  <a:solidFill>
                    <a:srgbClr val="002060"/>
                  </a:solidFill>
                  <a:latin typeface="+mj-lt"/>
                  <a:cs typeface="Segoe UI" panose="020B0502040204020203" pitchFamily="34" charset="0"/>
                </a:rPr>
                <a:t> </a:t>
              </a:r>
              <a:r>
                <a:rPr lang="de-CH" sz="1600" err="1">
                  <a:solidFill>
                    <a:srgbClr val="002060"/>
                  </a:solidFill>
                  <a:latin typeface="+mj-lt"/>
                  <a:cs typeface="Segoe UI" panose="020B0502040204020203" pitchFamily="34" charset="0"/>
                </a:rPr>
                <a:t>perspective</a:t>
              </a:r>
              <a:r>
                <a:rPr lang="de-CH" sz="1600">
                  <a:solidFill>
                    <a:srgbClr val="002060"/>
                  </a:solidFill>
                  <a:latin typeface="+mj-lt"/>
                  <a:cs typeface="Segoe UI" panose="020B0502040204020203" pitchFamily="34" charset="0"/>
                </a:rPr>
                <a:t> </a:t>
              </a:r>
              <a:r>
                <a:rPr lang="de-CH" sz="1600" err="1">
                  <a:solidFill>
                    <a:srgbClr val="002060"/>
                  </a:solidFill>
                  <a:latin typeface="+mj-lt"/>
                  <a:cs typeface="Segoe UI" panose="020B0502040204020203" pitchFamily="34" charset="0"/>
                </a:rPr>
                <a:t>ignored</a:t>
              </a:r>
              <a:endParaRPr lang="de-CH" sz="1600">
                <a:solidFill>
                  <a:srgbClr val="002060"/>
                </a:solidFill>
                <a:latin typeface="+mj-lt"/>
                <a:cs typeface="Segoe UI" panose="020B0502040204020203" pitchFamily="34" charset="0"/>
              </a:endParaRPr>
            </a:p>
            <a:p>
              <a:pPr indent="-360000">
                <a:lnSpc>
                  <a:spcPct val="150000"/>
                </a:lnSpc>
                <a:buFont typeface="Arial" panose="020B0604020202020204" pitchFamily="34" charset="0"/>
                <a:buChar char="•"/>
              </a:pPr>
              <a:r>
                <a:rPr lang="de-CH" sz="1600">
                  <a:solidFill>
                    <a:srgbClr val="002060"/>
                  </a:solidFill>
                  <a:latin typeface="+mj-lt"/>
                  <a:cs typeface="Segoe UI" panose="020B0502040204020203" pitchFamily="34" charset="0"/>
                </a:rPr>
                <a:t>Re-post </a:t>
              </a:r>
              <a:r>
                <a:rPr lang="de-CH" sz="1600" err="1">
                  <a:solidFill>
                    <a:srgbClr val="002060"/>
                  </a:solidFill>
                  <a:latin typeface="+mj-lt"/>
                  <a:cs typeface="Segoe UI" panose="020B0502040204020203" pitchFamily="34" charset="0"/>
                </a:rPr>
                <a:t>job</a:t>
              </a:r>
              <a:r>
                <a:rPr lang="de-CH" sz="1600">
                  <a:solidFill>
                    <a:srgbClr val="002060"/>
                  </a:solidFill>
                  <a:latin typeface="+mj-lt"/>
                  <a:cs typeface="Segoe UI" panose="020B0502040204020203" pitchFamily="34" charset="0"/>
                </a:rPr>
                <a:t> ad: Do </a:t>
              </a:r>
              <a:r>
                <a:rPr lang="de-CH" sz="1600" err="1">
                  <a:solidFill>
                    <a:srgbClr val="002060"/>
                  </a:solidFill>
                  <a:latin typeface="+mj-lt"/>
                  <a:cs typeface="Segoe UI" panose="020B0502040204020203" pitchFamily="34" charset="0"/>
                </a:rPr>
                <a:t>the</a:t>
              </a:r>
              <a:r>
                <a:rPr lang="de-CH" sz="1600">
                  <a:solidFill>
                    <a:srgbClr val="002060"/>
                  </a:solidFill>
                  <a:latin typeface="+mj-lt"/>
                  <a:cs typeface="Segoe UI" panose="020B0502040204020203" pitchFamily="34" charset="0"/>
                </a:rPr>
                <a:t> same </a:t>
              </a:r>
              <a:r>
                <a:rPr lang="de-CH" sz="1600" err="1">
                  <a:solidFill>
                    <a:srgbClr val="002060"/>
                  </a:solidFill>
                  <a:latin typeface="+mj-lt"/>
                  <a:cs typeface="Segoe UI" panose="020B0502040204020203" pitchFamily="34" charset="0"/>
                </a:rPr>
                <a:t>expecting</a:t>
              </a:r>
              <a:r>
                <a:rPr lang="de-CH" sz="1600">
                  <a:solidFill>
                    <a:srgbClr val="002060"/>
                  </a:solidFill>
                  <a:latin typeface="+mj-lt"/>
                  <a:cs typeface="Segoe UI" panose="020B0502040204020203" pitchFamily="34" charset="0"/>
                </a:rPr>
                <a:t> different </a:t>
              </a:r>
              <a:r>
                <a:rPr lang="de-CH" sz="1600" err="1">
                  <a:solidFill>
                    <a:srgbClr val="002060"/>
                  </a:solidFill>
                  <a:latin typeface="+mj-lt"/>
                  <a:cs typeface="Segoe UI" panose="020B0502040204020203" pitchFamily="34" charset="0"/>
                </a:rPr>
                <a:t>results</a:t>
              </a:r>
              <a:endParaRPr lang="de-CH" sz="1600">
                <a:solidFill>
                  <a:srgbClr val="002060"/>
                </a:solidFill>
                <a:latin typeface="+mj-lt"/>
                <a:cs typeface="Segoe UI" panose="020B0502040204020203" pitchFamily="34" charset="0"/>
              </a:endParaRPr>
            </a:p>
            <a:p>
              <a:pPr indent="-360000">
                <a:lnSpc>
                  <a:spcPct val="150000"/>
                </a:lnSpc>
                <a:buFont typeface="Arial" panose="020B0604020202020204" pitchFamily="34" charset="0"/>
                <a:buChar char="•"/>
              </a:pPr>
              <a:r>
                <a:rPr lang="de-CH" sz="1600" err="1">
                  <a:solidFill>
                    <a:srgbClr val="002060"/>
                  </a:solidFill>
                  <a:latin typeface="+mj-lt"/>
                  <a:cs typeface="Segoe UI" panose="020B0502040204020203" pitchFamily="34" charset="0"/>
                </a:rPr>
                <a:t>Intransparency</a:t>
              </a:r>
              <a:r>
                <a:rPr lang="de-CH" sz="1600">
                  <a:solidFill>
                    <a:srgbClr val="002060"/>
                  </a:solidFill>
                  <a:latin typeface="+mj-lt"/>
                  <a:cs typeface="Segoe UI" panose="020B0502040204020203" pitchFamily="34" charset="0"/>
                </a:rPr>
                <a:t> </a:t>
              </a:r>
              <a:r>
                <a:rPr lang="de-CH" sz="1600" err="1">
                  <a:solidFill>
                    <a:srgbClr val="002060"/>
                  </a:solidFill>
                  <a:latin typeface="+mj-lt"/>
                  <a:cs typeface="Segoe UI" panose="020B0502040204020203" pitchFamily="34" charset="0"/>
                </a:rPr>
                <a:t>leads</a:t>
              </a:r>
              <a:r>
                <a:rPr lang="de-CH" sz="1600">
                  <a:solidFill>
                    <a:srgbClr val="002060"/>
                  </a:solidFill>
                  <a:latin typeface="+mj-lt"/>
                  <a:cs typeface="Segoe UI" panose="020B0502040204020203" pitchFamily="34" charset="0"/>
                </a:rPr>
                <a:t> </a:t>
              </a:r>
              <a:r>
                <a:rPr lang="de-CH" sz="1600" err="1">
                  <a:solidFill>
                    <a:srgbClr val="002060"/>
                  </a:solidFill>
                  <a:latin typeface="+mj-lt"/>
                  <a:cs typeface="Segoe UI" panose="020B0502040204020203" pitchFamily="34" charset="0"/>
                </a:rPr>
                <a:t>to</a:t>
              </a:r>
              <a:r>
                <a:rPr lang="de-CH" sz="1600">
                  <a:solidFill>
                    <a:srgbClr val="002060"/>
                  </a:solidFill>
                  <a:latin typeface="+mj-lt"/>
                  <a:cs typeface="Segoe UI" panose="020B0502040204020203" pitchFamily="34" charset="0"/>
                </a:rPr>
                <a:t> «</a:t>
              </a:r>
              <a:r>
                <a:rPr lang="de-CH" sz="1600" err="1">
                  <a:solidFill>
                    <a:srgbClr val="002060"/>
                  </a:solidFill>
                  <a:latin typeface="+mj-lt"/>
                  <a:cs typeface="Segoe UI" panose="020B0502040204020203" pitchFamily="34" charset="0"/>
                </a:rPr>
                <a:t>false</a:t>
              </a:r>
              <a:r>
                <a:rPr lang="de-CH" sz="1600">
                  <a:solidFill>
                    <a:srgbClr val="002060"/>
                  </a:solidFill>
                  <a:latin typeface="+mj-lt"/>
                  <a:cs typeface="Segoe UI" panose="020B0502040204020203" pitchFamily="34" charset="0"/>
                </a:rPr>
                <a:t>» </a:t>
              </a:r>
              <a:r>
                <a:rPr lang="de-CH" sz="1600" err="1">
                  <a:solidFill>
                    <a:srgbClr val="002060"/>
                  </a:solidFill>
                  <a:latin typeface="+mj-lt"/>
                  <a:cs typeface="Segoe UI" panose="020B0502040204020203" pitchFamily="34" charset="0"/>
                </a:rPr>
                <a:t>applications</a:t>
              </a:r>
              <a:endParaRPr lang="de-DE" sz="1600">
                <a:solidFill>
                  <a:srgbClr val="002060"/>
                </a:solidFill>
                <a:latin typeface="+mj-lt"/>
                <a:cs typeface="Segoe UI" panose="020B0502040204020203" pitchFamily="34" charset="0"/>
              </a:endParaRPr>
            </a:p>
          </p:txBody>
        </p:sp>
      </p:grpSp>
    </p:spTree>
    <p:extLst>
      <p:ext uri="{BB962C8B-B14F-4D97-AF65-F5344CB8AC3E}">
        <p14:creationId xmlns:p14="http://schemas.microsoft.com/office/powerpoint/2010/main" val="3109800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Textfeld 66">
            <a:extLst>
              <a:ext uri="{FF2B5EF4-FFF2-40B4-BE49-F238E27FC236}">
                <a16:creationId xmlns:a16="http://schemas.microsoft.com/office/drawing/2014/main" id="{EFA5AF66-F428-4EBE-A3A8-9F827101F023}"/>
              </a:ext>
            </a:extLst>
          </p:cNvPr>
          <p:cNvSpPr txBox="1"/>
          <p:nvPr/>
        </p:nvSpPr>
        <p:spPr>
          <a:xfrm>
            <a:off x="1100564" y="368803"/>
            <a:ext cx="8601786" cy="497250"/>
          </a:xfrm>
          <a:prstGeom prst="rect">
            <a:avLst/>
          </a:prstGeom>
          <a:noFill/>
        </p:spPr>
        <p:txBody>
          <a:bodyPr wrap="square" lIns="0" tIns="0" rIns="0" bIns="0" rtlCol="0">
            <a:noAutofit/>
          </a:bodyPr>
          <a:lstStyle>
            <a:defPPr>
              <a:defRPr lang="en-US"/>
            </a:defPPr>
            <a:lvl1pPr>
              <a:lnSpc>
                <a:spcPts val="4000"/>
              </a:lnSpc>
              <a:defRPr sz="3600" b="1">
                <a:solidFill>
                  <a:srgbClr val="002060"/>
                </a:solidFill>
                <a:latin typeface="Segoe UI" panose="020B0502040204020203" pitchFamily="34" charset="0"/>
                <a:cs typeface="Segoe UI" panose="020B0502040204020203" pitchFamily="34" charset="0"/>
              </a:defRPr>
            </a:lvl1pPr>
          </a:lstStyle>
          <a:p>
            <a:pPr rtl="0"/>
            <a:r>
              <a:rPr lang="de-DE" sz="3200"/>
              <a:t>The Golden Circle</a:t>
            </a:r>
          </a:p>
        </p:txBody>
      </p:sp>
      <p:grpSp>
        <p:nvGrpSpPr>
          <p:cNvPr id="94" name="Gruppieren 93" descr="Dieses Bild ist eine abstrakte Form. ">
            <a:extLst>
              <a:ext uri="{FF2B5EF4-FFF2-40B4-BE49-F238E27FC236}">
                <a16:creationId xmlns:a16="http://schemas.microsoft.com/office/drawing/2014/main" id="{06C5D049-85D7-4673-9E2C-A2DF6A4D5048}"/>
              </a:ext>
            </a:extLst>
          </p:cNvPr>
          <p:cNvGrpSpPr/>
          <p:nvPr/>
        </p:nvGrpSpPr>
        <p:grpSpPr>
          <a:xfrm rot="15309759">
            <a:off x="9026813" y="4622835"/>
            <a:ext cx="4736736" cy="6407275"/>
            <a:chOff x="4855953" y="-2833465"/>
            <a:chExt cx="8948964" cy="12105059"/>
          </a:xfrm>
        </p:grpSpPr>
        <p:sp>
          <p:nvSpPr>
            <p:cNvPr id="95" name="Freihandform 10">
              <a:extLst>
                <a:ext uri="{FF2B5EF4-FFF2-40B4-BE49-F238E27FC236}">
                  <a16:creationId xmlns:a16="http://schemas.microsoft.com/office/drawing/2014/main" id="{495773B3-D6CE-453B-96D1-E95DF6122C37}"/>
                </a:ext>
              </a:extLst>
            </p:cNvPr>
            <p:cNvSpPr>
              <a:spLocks/>
            </p:cNvSpPr>
            <p:nvPr/>
          </p:nvSpPr>
          <p:spPr bwMode="auto">
            <a:xfrm rot="9420272">
              <a:off x="4855953" y="-2246936"/>
              <a:ext cx="8673602" cy="11518530"/>
            </a:xfrm>
            <a:custGeom>
              <a:avLst/>
              <a:gdLst>
                <a:gd name="T0" fmla="*/ 1166 w 2492"/>
                <a:gd name="T1" fmla="*/ 2419 h 3315"/>
                <a:gd name="T2" fmla="*/ 243 w 2492"/>
                <a:gd name="T3" fmla="*/ 912 h 3315"/>
                <a:gd name="T4" fmla="*/ 449 w 2492"/>
                <a:gd name="T5" fmla="*/ 15 h 3315"/>
                <a:gd name="T6" fmla="*/ 766 w 2492"/>
                <a:gd name="T7" fmla="*/ 302 h 3315"/>
                <a:gd name="T8" fmla="*/ 1651 w 2492"/>
                <a:gd name="T9" fmla="*/ 481 h 3315"/>
                <a:gd name="T10" fmla="*/ 2239 w 2492"/>
                <a:gd name="T11" fmla="*/ 1238 h 3315"/>
                <a:gd name="T12" fmla="*/ 2186 w 2492"/>
                <a:gd name="T13" fmla="*/ 2201 h 3315"/>
                <a:gd name="T14" fmla="*/ 2165 w 2492"/>
                <a:gd name="T15" fmla="*/ 2928 h 3315"/>
                <a:gd name="T16" fmla="*/ 1400 w 2492"/>
                <a:gd name="T17" fmla="*/ 3100 h 3315"/>
                <a:gd name="T18" fmla="*/ 1166 w 2492"/>
                <a:gd name="T19" fmla="*/ 2419 h 3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92" h="3315">
                  <a:moveTo>
                    <a:pt x="1166" y="2419"/>
                  </a:moveTo>
                  <a:cubicBezTo>
                    <a:pt x="1505" y="1277"/>
                    <a:pt x="486" y="1533"/>
                    <a:pt x="243" y="912"/>
                  </a:cubicBezTo>
                  <a:cubicBezTo>
                    <a:pt x="0" y="292"/>
                    <a:pt x="291" y="31"/>
                    <a:pt x="449" y="15"/>
                  </a:cubicBezTo>
                  <a:cubicBezTo>
                    <a:pt x="607" y="0"/>
                    <a:pt x="716" y="54"/>
                    <a:pt x="766" y="302"/>
                  </a:cubicBezTo>
                  <a:cubicBezTo>
                    <a:pt x="817" y="551"/>
                    <a:pt x="1312" y="508"/>
                    <a:pt x="1651" y="481"/>
                  </a:cubicBezTo>
                  <a:cubicBezTo>
                    <a:pt x="1989" y="454"/>
                    <a:pt x="2492" y="733"/>
                    <a:pt x="2239" y="1238"/>
                  </a:cubicBezTo>
                  <a:cubicBezTo>
                    <a:pt x="1986" y="1743"/>
                    <a:pt x="2000" y="1716"/>
                    <a:pt x="2186" y="2201"/>
                  </a:cubicBezTo>
                  <a:cubicBezTo>
                    <a:pt x="2372" y="2685"/>
                    <a:pt x="2165" y="2928"/>
                    <a:pt x="2165" y="2928"/>
                  </a:cubicBezTo>
                  <a:cubicBezTo>
                    <a:pt x="2165" y="2928"/>
                    <a:pt x="1791" y="3315"/>
                    <a:pt x="1400" y="3100"/>
                  </a:cubicBezTo>
                  <a:cubicBezTo>
                    <a:pt x="1008" y="2885"/>
                    <a:pt x="1166" y="2419"/>
                    <a:pt x="1166" y="2419"/>
                  </a:cubicBezTo>
                  <a:close/>
                </a:path>
              </a:pathLst>
            </a:custGeom>
            <a:gradFill>
              <a:gsLst>
                <a:gs pos="0">
                  <a:srgbClr val="80DEDE"/>
                </a:gs>
                <a:gs pos="53500">
                  <a:srgbClr val="85C1E7"/>
                </a:gs>
                <a:gs pos="100000">
                  <a:srgbClr val="878CFF"/>
                </a:gs>
              </a:gsLst>
              <a:lin ang="5400000" scaled="1"/>
            </a:gradFill>
            <a:ln w="12700"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de-DE"/>
            </a:p>
          </p:txBody>
        </p:sp>
        <p:sp>
          <p:nvSpPr>
            <p:cNvPr id="96" name="Freihandform 11">
              <a:extLst>
                <a:ext uri="{FF2B5EF4-FFF2-40B4-BE49-F238E27FC236}">
                  <a16:creationId xmlns:a16="http://schemas.microsoft.com/office/drawing/2014/main" id="{49D9CCDB-CAB7-4554-8B96-AF649D96074D}"/>
                </a:ext>
              </a:extLst>
            </p:cNvPr>
            <p:cNvSpPr>
              <a:spLocks/>
            </p:cNvSpPr>
            <p:nvPr/>
          </p:nvSpPr>
          <p:spPr bwMode="auto">
            <a:xfrm rot="9420272">
              <a:off x="5048022" y="-2833465"/>
              <a:ext cx="8756895" cy="10755934"/>
            </a:xfrm>
            <a:custGeom>
              <a:avLst/>
              <a:gdLst>
                <a:gd name="T0" fmla="*/ 1504 w 2516"/>
                <a:gd name="T1" fmla="*/ 2980 h 3095"/>
                <a:gd name="T2" fmla="*/ 2237 w 2516"/>
                <a:gd name="T3" fmla="*/ 2283 h 3095"/>
                <a:gd name="T4" fmla="*/ 1468 w 2516"/>
                <a:gd name="T5" fmla="*/ 1052 h 3095"/>
                <a:gd name="T6" fmla="*/ 979 w 2516"/>
                <a:gd name="T7" fmla="*/ 648 h 3095"/>
                <a:gd name="T8" fmla="*/ 411 w 2516"/>
                <a:gd name="T9" fmla="*/ 195 h 3095"/>
                <a:gd name="T10" fmla="*/ 397 w 2516"/>
                <a:gd name="T11" fmla="*/ 1117 h 3095"/>
                <a:gd name="T12" fmla="*/ 194 w 2516"/>
                <a:gd name="T13" fmla="*/ 1767 h 3095"/>
                <a:gd name="T14" fmla="*/ 866 w 2516"/>
                <a:gd name="T15" fmla="*/ 2349 h 3095"/>
                <a:gd name="T16" fmla="*/ 1275 w 2516"/>
                <a:gd name="T17" fmla="*/ 2766 h 3095"/>
                <a:gd name="T18" fmla="*/ 1504 w 2516"/>
                <a:gd name="T19" fmla="*/ 2980 h 30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16" h="3095">
                  <a:moveTo>
                    <a:pt x="1504" y="2980"/>
                  </a:moveTo>
                  <a:cubicBezTo>
                    <a:pt x="1504" y="2980"/>
                    <a:pt x="1958" y="3095"/>
                    <a:pt x="2237" y="2283"/>
                  </a:cubicBezTo>
                  <a:cubicBezTo>
                    <a:pt x="2516" y="1472"/>
                    <a:pt x="1745" y="1159"/>
                    <a:pt x="1468" y="1052"/>
                  </a:cubicBezTo>
                  <a:cubicBezTo>
                    <a:pt x="1191" y="945"/>
                    <a:pt x="1126" y="907"/>
                    <a:pt x="979" y="648"/>
                  </a:cubicBezTo>
                  <a:cubicBezTo>
                    <a:pt x="832" y="389"/>
                    <a:pt x="822" y="0"/>
                    <a:pt x="411" y="195"/>
                  </a:cubicBezTo>
                  <a:cubicBezTo>
                    <a:pt x="0" y="391"/>
                    <a:pt x="384" y="948"/>
                    <a:pt x="397" y="1117"/>
                  </a:cubicBezTo>
                  <a:cubicBezTo>
                    <a:pt x="411" y="1286"/>
                    <a:pt x="128" y="1580"/>
                    <a:pt x="194" y="1767"/>
                  </a:cubicBezTo>
                  <a:cubicBezTo>
                    <a:pt x="259" y="1954"/>
                    <a:pt x="273" y="2154"/>
                    <a:pt x="866" y="2349"/>
                  </a:cubicBezTo>
                  <a:cubicBezTo>
                    <a:pt x="866" y="2349"/>
                    <a:pt x="1186" y="2374"/>
                    <a:pt x="1275" y="2766"/>
                  </a:cubicBezTo>
                  <a:cubicBezTo>
                    <a:pt x="1275" y="2766"/>
                    <a:pt x="1340" y="2988"/>
                    <a:pt x="1504" y="2980"/>
                  </a:cubicBezTo>
                  <a:close/>
                </a:path>
              </a:pathLst>
            </a:custGeom>
            <a:gradFill>
              <a:gsLst>
                <a:gs pos="0">
                  <a:srgbClr val="7CEFD8"/>
                </a:gs>
                <a:gs pos="51000">
                  <a:srgbClr val="6672E4"/>
                </a:gs>
                <a:gs pos="100000">
                  <a:srgbClr val="882BE5"/>
                </a:gs>
              </a:gsLst>
              <a:lin ang="5400000" scaled="1"/>
            </a:gradFill>
            <a:ln w="12700"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de-DE"/>
            </a:p>
          </p:txBody>
        </p:sp>
        <p:sp>
          <p:nvSpPr>
            <p:cNvPr id="97" name="Freihandform 12">
              <a:extLst>
                <a:ext uri="{FF2B5EF4-FFF2-40B4-BE49-F238E27FC236}">
                  <a16:creationId xmlns:a16="http://schemas.microsoft.com/office/drawing/2014/main" id="{15844E15-7463-4C39-9A45-B2A35B7FD5CD}"/>
                </a:ext>
              </a:extLst>
            </p:cNvPr>
            <p:cNvSpPr>
              <a:spLocks/>
            </p:cNvSpPr>
            <p:nvPr/>
          </p:nvSpPr>
          <p:spPr bwMode="auto">
            <a:xfrm rot="9420272">
              <a:off x="5218811" y="-1993836"/>
              <a:ext cx="7570428" cy="10122905"/>
            </a:xfrm>
            <a:custGeom>
              <a:avLst/>
              <a:gdLst>
                <a:gd name="T0" fmla="*/ 1896 w 2175"/>
                <a:gd name="T1" fmla="*/ 2283 h 2913"/>
                <a:gd name="T2" fmla="*/ 1467 w 2175"/>
                <a:gd name="T3" fmla="*/ 2913 h 2913"/>
                <a:gd name="T4" fmla="*/ 1250 w 2175"/>
                <a:gd name="T5" fmla="*/ 2849 h 2913"/>
                <a:gd name="T6" fmla="*/ 1016 w 2175"/>
                <a:gd name="T7" fmla="*/ 2168 h 2913"/>
                <a:gd name="T8" fmla="*/ 93 w 2175"/>
                <a:gd name="T9" fmla="*/ 661 h 2913"/>
                <a:gd name="T10" fmla="*/ 0 w 2175"/>
                <a:gd name="T11" fmla="*/ 238 h 2913"/>
                <a:gd name="T12" fmla="*/ 70 w 2175"/>
                <a:gd name="T13" fmla="*/ 195 h 2913"/>
                <a:gd name="T14" fmla="*/ 638 w 2175"/>
                <a:gd name="T15" fmla="*/ 648 h 2913"/>
                <a:gd name="T16" fmla="*/ 1127 w 2175"/>
                <a:gd name="T17" fmla="*/ 1052 h 2913"/>
                <a:gd name="T18" fmla="*/ 1896 w 2175"/>
                <a:gd name="T19" fmla="*/ 2283 h 29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75" h="2913">
                  <a:moveTo>
                    <a:pt x="1896" y="2283"/>
                  </a:moveTo>
                  <a:cubicBezTo>
                    <a:pt x="1770" y="2651"/>
                    <a:pt x="1607" y="2829"/>
                    <a:pt x="1467" y="2913"/>
                  </a:cubicBezTo>
                  <a:cubicBezTo>
                    <a:pt x="1397" y="2909"/>
                    <a:pt x="1324" y="2889"/>
                    <a:pt x="1250" y="2849"/>
                  </a:cubicBezTo>
                  <a:cubicBezTo>
                    <a:pt x="858" y="2634"/>
                    <a:pt x="1016" y="2168"/>
                    <a:pt x="1016" y="2168"/>
                  </a:cubicBezTo>
                  <a:cubicBezTo>
                    <a:pt x="1354" y="1026"/>
                    <a:pt x="336" y="1282"/>
                    <a:pt x="93" y="661"/>
                  </a:cubicBezTo>
                  <a:cubicBezTo>
                    <a:pt x="28" y="495"/>
                    <a:pt x="1" y="354"/>
                    <a:pt x="0" y="238"/>
                  </a:cubicBezTo>
                  <a:cubicBezTo>
                    <a:pt x="20" y="222"/>
                    <a:pt x="44" y="208"/>
                    <a:pt x="70" y="195"/>
                  </a:cubicBezTo>
                  <a:cubicBezTo>
                    <a:pt x="481" y="0"/>
                    <a:pt x="491" y="389"/>
                    <a:pt x="638" y="648"/>
                  </a:cubicBezTo>
                  <a:cubicBezTo>
                    <a:pt x="785" y="907"/>
                    <a:pt x="850" y="945"/>
                    <a:pt x="1127" y="1052"/>
                  </a:cubicBezTo>
                  <a:cubicBezTo>
                    <a:pt x="1404" y="1159"/>
                    <a:pt x="2175" y="1472"/>
                    <a:pt x="1896" y="2283"/>
                  </a:cubicBezTo>
                  <a:close/>
                </a:path>
              </a:pathLst>
            </a:custGeom>
            <a:gradFill>
              <a:gsLst>
                <a:gs pos="100000">
                  <a:srgbClr val="7CEFD8"/>
                </a:gs>
                <a:gs pos="19000">
                  <a:srgbClr val="6672E4"/>
                </a:gs>
                <a:gs pos="0">
                  <a:srgbClr val="882BE5"/>
                </a:gs>
              </a:gsLst>
              <a:lin ang="10200000" scaled="0"/>
            </a:gradFill>
            <a:ln w="12700"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de-DE"/>
            </a:p>
          </p:txBody>
        </p:sp>
      </p:grpSp>
      <p:sp>
        <p:nvSpPr>
          <p:cNvPr id="98" name="Titel 97" hidden="1">
            <a:extLst>
              <a:ext uri="{FF2B5EF4-FFF2-40B4-BE49-F238E27FC236}">
                <a16:creationId xmlns:a16="http://schemas.microsoft.com/office/drawing/2014/main" id="{D69146DD-53CC-4FD6-9456-3F49560FC114}"/>
              </a:ext>
            </a:extLst>
          </p:cNvPr>
          <p:cNvSpPr>
            <a:spLocks noGrp="1"/>
          </p:cNvSpPr>
          <p:nvPr>
            <p:ph type="title"/>
          </p:nvPr>
        </p:nvSpPr>
        <p:spPr/>
        <p:txBody>
          <a:bodyPr rtlCol="0"/>
          <a:lstStyle/>
          <a:p>
            <a:r>
              <a:rPr lang="de-DE"/>
              <a:t>Personal – Folie9</a:t>
            </a:r>
          </a:p>
        </p:txBody>
      </p:sp>
      <p:sp>
        <p:nvSpPr>
          <p:cNvPr id="92" name="Freihandform 25">
            <a:extLst>
              <a:ext uri="{FF2B5EF4-FFF2-40B4-BE49-F238E27FC236}">
                <a16:creationId xmlns:a16="http://schemas.microsoft.com/office/drawing/2014/main" id="{6000FAC5-4904-4A63-B60D-634794D2D4CA}"/>
              </a:ext>
            </a:extLst>
          </p:cNvPr>
          <p:cNvSpPr>
            <a:spLocks/>
          </p:cNvSpPr>
          <p:nvPr/>
        </p:nvSpPr>
        <p:spPr bwMode="auto">
          <a:xfrm>
            <a:off x="338796" y="254736"/>
            <a:ext cx="651542" cy="662489"/>
          </a:xfrm>
          <a:custGeom>
            <a:avLst/>
            <a:gdLst>
              <a:gd name="T0" fmla="*/ 276 w 336"/>
              <a:gd name="T1" fmla="*/ 276 h 336"/>
              <a:gd name="T2" fmla="*/ 60 w 336"/>
              <a:gd name="T3" fmla="*/ 276 h 336"/>
              <a:gd name="T4" fmla="*/ 60 w 336"/>
              <a:gd name="T5" fmla="*/ 60 h 336"/>
              <a:gd name="T6" fmla="*/ 276 w 336"/>
              <a:gd name="T7" fmla="*/ 60 h 336"/>
              <a:gd name="T8" fmla="*/ 276 w 336"/>
              <a:gd name="T9" fmla="*/ 276 h 336"/>
            </a:gdLst>
            <a:ahLst/>
            <a:cxnLst>
              <a:cxn ang="0">
                <a:pos x="T0" y="T1"/>
              </a:cxn>
              <a:cxn ang="0">
                <a:pos x="T2" y="T3"/>
              </a:cxn>
              <a:cxn ang="0">
                <a:pos x="T4" y="T5"/>
              </a:cxn>
              <a:cxn ang="0">
                <a:pos x="T6" y="T7"/>
              </a:cxn>
              <a:cxn ang="0">
                <a:pos x="T8" y="T9"/>
              </a:cxn>
            </a:cxnLst>
            <a:rect l="0" t="0" r="r" b="b"/>
            <a:pathLst>
              <a:path w="336" h="336">
                <a:moveTo>
                  <a:pt x="276" y="276"/>
                </a:moveTo>
                <a:cubicBezTo>
                  <a:pt x="217" y="336"/>
                  <a:pt x="120" y="336"/>
                  <a:pt x="60" y="276"/>
                </a:cubicBezTo>
                <a:cubicBezTo>
                  <a:pt x="0" y="217"/>
                  <a:pt x="0" y="120"/>
                  <a:pt x="60" y="60"/>
                </a:cubicBezTo>
                <a:cubicBezTo>
                  <a:pt x="120" y="0"/>
                  <a:pt x="217" y="0"/>
                  <a:pt x="276" y="60"/>
                </a:cubicBezTo>
                <a:cubicBezTo>
                  <a:pt x="336" y="120"/>
                  <a:pt x="336" y="217"/>
                  <a:pt x="276" y="276"/>
                </a:cubicBezTo>
                <a:close/>
              </a:path>
            </a:pathLst>
          </a:custGeom>
          <a:gradFill>
            <a:gsLst>
              <a:gs pos="0">
                <a:srgbClr val="7CEFD8"/>
              </a:gs>
              <a:gs pos="50000">
                <a:srgbClr val="6672E4"/>
              </a:gs>
              <a:gs pos="100000">
                <a:srgbClr val="882BE5"/>
              </a:gs>
            </a:gsLst>
            <a:lin ang="7800000" scaled="0"/>
          </a:gradFill>
          <a:ln w="38100" cap="flat">
            <a:solidFill>
              <a:schemeClr val="bg1"/>
            </a:solid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de-DE"/>
          </a:p>
        </p:txBody>
      </p:sp>
      <p:sp>
        <p:nvSpPr>
          <p:cNvPr id="2" name="Foliennummernplatzhalter 1">
            <a:extLst>
              <a:ext uri="{FF2B5EF4-FFF2-40B4-BE49-F238E27FC236}">
                <a16:creationId xmlns:a16="http://schemas.microsoft.com/office/drawing/2014/main" id="{12EAD6A6-81F5-41EC-B9AA-322E9469323C}"/>
              </a:ext>
            </a:extLst>
          </p:cNvPr>
          <p:cNvSpPr>
            <a:spLocks noGrp="1"/>
          </p:cNvSpPr>
          <p:nvPr>
            <p:ph type="sldNum" sz="quarter" idx="12"/>
          </p:nvPr>
        </p:nvSpPr>
        <p:spPr/>
        <p:txBody>
          <a:bodyPr/>
          <a:lstStyle/>
          <a:p>
            <a:pPr rtl="0"/>
            <a:fld id="{ED6580AB-5C3C-4B4F-8E2A-8B7A0A8CE695}" type="slidenum">
              <a:rPr lang="de-DE" noProof="0" smtClean="0"/>
              <a:t>5</a:t>
            </a:fld>
            <a:endParaRPr lang="de-DE" noProof="0"/>
          </a:p>
        </p:txBody>
      </p:sp>
      <p:pic>
        <p:nvPicPr>
          <p:cNvPr id="16" name="Grafik 15" descr="Recherche">
            <a:extLst>
              <a:ext uri="{FF2B5EF4-FFF2-40B4-BE49-F238E27FC236}">
                <a16:creationId xmlns:a16="http://schemas.microsoft.com/office/drawing/2014/main" id="{4DB0FBA2-78BD-F641-9FAB-CE5D94AFB8D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80046" y="397511"/>
            <a:ext cx="376937" cy="376937"/>
          </a:xfrm>
          <a:prstGeom prst="rect">
            <a:avLst/>
          </a:prstGeom>
        </p:spPr>
      </p:pic>
      <p:grpSp>
        <p:nvGrpSpPr>
          <p:cNvPr id="11" name="Gruppieren 10">
            <a:extLst>
              <a:ext uri="{FF2B5EF4-FFF2-40B4-BE49-F238E27FC236}">
                <a16:creationId xmlns:a16="http://schemas.microsoft.com/office/drawing/2014/main" id="{F1458083-458B-1E40-4E9C-0115B498A3F6}"/>
              </a:ext>
              <a:ext uri="{C183D7F6-B498-43B3-948B-1728B52AA6E4}">
                <adec:decorative xmlns:adec="http://schemas.microsoft.com/office/drawing/2017/decorative" val="1"/>
              </a:ext>
            </a:extLst>
          </p:cNvPr>
          <p:cNvGrpSpPr/>
          <p:nvPr/>
        </p:nvGrpSpPr>
        <p:grpSpPr>
          <a:xfrm>
            <a:off x="856983" y="3537209"/>
            <a:ext cx="4974556" cy="1448996"/>
            <a:chOff x="9642870" y="4363922"/>
            <a:chExt cx="2453673" cy="1448996"/>
          </a:xfrm>
        </p:grpSpPr>
        <p:sp>
          <p:nvSpPr>
            <p:cNvPr id="12" name="Textfeld 11">
              <a:extLst>
                <a:ext uri="{FF2B5EF4-FFF2-40B4-BE49-F238E27FC236}">
                  <a16:creationId xmlns:a16="http://schemas.microsoft.com/office/drawing/2014/main" id="{34AEB4BA-B562-3065-0F01-6552B45CA4A0}"/>
                </a:ext>
              </a:extLst>
            </p:cNvPr>
            <p:cNvSpPr txBox="1"/>
            <p:nvPr/>
          </p:nvSpPr>
          <p:spPr>
            <a:xfrm>
              <a:off x="9646292" y="4363922"/>
              <a:ext cx="2156286" cy="246221"/>
            </a:xfrm>
            <a:prstGeom prst="rect">
              <a:avLst/>
            </a:prstGeom>
            <a:noFill/>
          </p:spPr>
          <p:txBody>
            <a:bodyPr wrap="square" lIns="0" tIns="0" rIns="0" bIns="0" rtlCol="0">
              <a:spAutoFit/>
            </a:bodyPr>
            <a:lstStyle/>
            <a:p>
              <a:r>
                <a:rPr lang="de-DE" sz="1600" b="1">
                  <a:solidFill>
                    <a:srgbClr val="002060"/>
                  </a:solidFill>
                  <a:latin typeface="Segoe UI" panose="020B0502040204020203" pitchFamily="34" charset="0"/>
                  <a:cs typeface="Segoe UI" panose="020B0502040204020203" pitchFamily="34" charset="0"/>
                </a:rPr>
                <a:t>WHY</a:t>
              </a:r>
            </a:p>
          </p:txBody>
        </p:sp>
        <p:sp>
          <p:nvSpPr>
            <p:cNvPr id="13" name="Rechteck 12">
              <a:extLst>
                <a:ext uri="{FF2B5EF4-FFF2-40B4-BE49-F238E27FC236}">
                  <a16:creationId xmlns:a16="http://schemas.microsoft.com/office/drawing/2014/main" id="{4F08F041-FE3D-B7D6-7377-65B9AC76E331}"/>
                </a:ext>
              </a:extLst>
            </p:cNvPr>
            <p:cNvSpPr/>
            <p:nvPr/>
          </p:nvSpPr>
          <p:spPr>
            <a:xfrm>
              <a:off x="9642870" y="4704922"/>
              <a:ext cx="2453673" cy="1107996"/>
            </a:xfrm>
            <a:prstGeom prst="rect">
              <a:avLst/>
            </a:prstGeom>
          </p:spPr>
          <p:txBody>
            <a:bodyPr wrap="square" lIns="0" tIns="0" rIns="0" bIns="0" rtlCol="0">
              <a:spAutoFit/>
            </a:bodyPr>
            <a:lstStyle/>
            <a:p>
              <a:pPr indent="-360000">
                <a:lnSpc>
                  <a:spcPct val="150000"/>
                </a:lnSpc>
                <a:buFont typeface="Arial" panose="020B0604020202020204" pitchFamily="34" charset="0"/>
                <a:buChar char="•"/>
              </a:pPr>
              <a:endParaRPr lang="de-CH" sz="1600">
                <a:solidFill>
                  <a:srgbClr val="002060"/>
                </a:solidFill>
                <a:latin typeface="+mj-lt"/>
                <a:cs typeface="Segoe UI" panose="020B0502040204020203" pitchFamily="34" charset="0"/>
              </a:endParaRPr>
            </a:p>
            <a:p>
              <a:pPr indent="-285750">
                <a:buFont typeface="Arial" panose="020B0604020202020204" pitchFamily="34" charset="0"/>
                <a:buChar char="•"/>
              </a:pPr>
              <a:endParaRPr lang="de-CH" sz="1600">
                <a:solidFill>
                  <a:srgbClr val="002060"/>
                </a:solidFill>
                <a:latin typeface="+mj-lt"/>
                <a:cs typeface="Segoe UI" panose="020B0502040204020203" pitchFamily="34" charset="0"/>
              </a:endParaRPr>
            </a:p>
            <a:p>
              <a:endParaRPr lang="de-CH" sz="1600">
                <a:solidFill>
                  <a:srgbClr val="002060"/>
                </a:solidFill>
                <a:latin typeface="+mj-lt"/>
                <a:cs typeface="Segoe UI" panose="020B0502040204020203" pitchFamily="34" charset="0"/>
              </a:endParaRPr>
            </a:p>
            <a:p>
              <a:endParaRPr lang="de-DE" sz="1600" i="1">
                <a:solidFill>
                  <a:srgbClr val="002060"/>
                </a:solidFill>
                <a:latin typeface="+mj-lt"/>
                <a:cs typeface="Segoe UI" panose="020B0502040204020203" pitchFamily="34" charset="0"/>
              </a:endParaRPr>
            </a:p>
          </p:txBody>
        </p:sp>
      </p:grpSp>
      <p:sp>
        <p:nvSpPr>
          <p:cNvPr id="17" name="Textfeld 16">
            <a:extLst>
              <a:ext uri="{FF2B5EF4-FFF2-40B4-BE49-F238E27FC236}">
                <a16:creationId xmlns:a16="http://schemas.microsoft.com/office/drawing/2014/main" id="{06605FC2-C345-0288-5282-CD19EB1FBDF2}"/>
              </a:ext>
            </a:extLst>
          </p:cNvPr>
          <p:cNvSpPr txBox="1"/>
          <p:nvPr/>
        </p:nvSpPr>
        <p:spPr>
          <a:xfrm>
            <a:off x="449021" y="962636"/>
            <a:ext cx="9478749" cy="246221"/>
          </a:xfrm>
          <a:prstGeom prst="rect">
            <a:avLst/>
          </a:prstGeom>
        </p:spPr>
        <p:txBody>
          <a:bodyPr wrap="square" lIns="0" tIns="0" rIns="0" bIns="0" rtlCol="0">
            <a:spAutoFit/>
          </a:bodyPr>
          <a:lstStyle>
            <a:defPPr>
              <a:defRPr lang="en-US"/>
            </a:defPPr>
            <a:lvl1pPr>
              <a:defRPr sz="1600" i="1">
                <a:solidFill>
                  <a:srgbClr val="002060"/>
                </a:solidFill>
                <a:latin typeface="+mj-lt"/>
                <a:cs typeface="Segoe UI" panose="020B0502040204020203" pitchFamily="34" charset="0"/>
              </a:defRPr>
            </a:lvl1pPr>
          </a:lstStyle>
          <a:p>
            <a:pPr rtl="0"/>
            <a:r>
              <a:rPr lang="de-DE"/>
              <a:t>In </a:t>
            </a:r>
            <a:r>
              <a:rPr lang="de-DE" err="1"/>
              <a:t>Hiring</a:t>
            </a:r>
            <a:r>
              <a:rPr lang="de-DE"/>
              <a:t> Processes</a:t>
            </a:r>
          </a:p>
        </p:txBody>
      </p:sp>
      <p:sp>
        <p:nvSpPr>
          <p:cNvPr id="4" name="Rechteck: abgerundete Ecken 3">
            <a:extLst>
              <a:ext uri="{FF2B5EF4-FFF2-40B4-BE49-F238E27FC236}">
                <a16:creationId xmlns:a16="http://schemas.microsoft.com/office/drawing/2014/main" id="{8A67EAC9-712A-9DBA-83A5-D54DE5BB64DC}"/>
              </a:ext>
            </a:extLst>
          </p:cNvPr>
          <p:cNvSpPr/>
          <p:nvPr/>
        </p:nvSpPr>
        <p:spPr>
          <a:xfrm>
            <a:off x="730405" y="2141034"/>
            <a:ext cx="3373244" cy="4319455"/>
          </a:xfrm>
          <a:prstGeom prst="roundRect">
            <a:avLst/>
          </a:prstGeom>
          <a:solidFill>
            <a:srgbClr val="6E62E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nSpc>
                <a:spcPct val="107000"/>
              </a:lnSpc>
              <a:buFont typeface="Symbol" panose="05050102010706020507" pitchFamily="18" charset="2"/>
              <a:buChar char=""/>
            </a:pPr>
            <a:r>
              <a:rPr lang="de-CH" sz="1800" kern="100" err="1">
                <a:effectLst/>
                <a:latin typeface="Calibri" panose="020F0502020204030204" pitchFamily="34" charset="0"/>
                <a:ea typeface="Calibri" panose="020F0502020204030204" pitchFamily="34" charset="0"/>
                <a:cs typeface="Times New Roman" panose="02020603050405020304" pitchFamily="18" charset="0"/>
              </a:rPr>
              <a:t>Employer</a:t>
            </a:r>
            <a:r>
              <a:rPr lang="de-CH" sz="1800" kern="100">
                <a:effectLst/>
                <a:latin typeface="Calibri" panose="020F0502020204030204" pitchFamily="34" charset="0"/>
                <a:ea typeface="Calibri" panose="020F0502020204030204" pitchFamily="34" charset="0"/>
                <a:cs typeface="Times New Roman" panose="02020603050405020304" pitchFamily="18" charset="0"/>
              </a:rPr>
              <a:t> </a:t>
            </a:r>
            <a:r>
              <a:rPr lang="de-CH" sz="1800" kern="100" err="1">
                <a:effectLst/>
                <a:latin typeface="Calibri" panose="020F0502020204030204" pitchFamily="34" charset="0"/>
                <a:ea typeface="Calibri" panose="020F0502020204030204" pitchFamily="34" charset="0"/>
                <a:cs typeface="Times New Roman" panose="02020603050405020304" pitchFamily="18" charset="0"/>
              </a:rPr>
              <a:t>branding</a:t>
            </a:r>
            <a:endParaRPr lang="de-CH" sz="1800" kern="10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GB" sz="1800" kern="100">
                <a:effectLst/>
                <a:latin typeface="Calibri" panose="020F0502020204030204" pitchFamily="34" charset="0"/>
                <a:ea typeface="Calibri" panose="020F0502020204030204" pitchFamily="34" charset="0"/>
                <a:cs typeface="Times New Roman" panose="02020603050405020304" pitchFamily="18" charset="0"/>
              </a:rPr>
              <a:t>Wider talent pool</a:t>
            </a:r>
            <a:endParaRPr lang="de-CH" sz="1800" kern="10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de-CH" sz="1800" kern="100">
                <a:effectLst/>
                <a:latin typeface="Calibri" panose="020F0502020204030204" pitchFamily="34" charset="0"/>
                <a:ea typeface="Calibri" panose="020F0502020204030204" pitchFamily="34" charset="0"/>
                <a:cs typeface="Times New Roman" panose="02020603050405020304" pitchFamily="18" charset="0"/>
              </a:rPr>
              <a:t>Enhanced </a:t>
            </a:r>
            <a:r>
              <a:rPr lang="de-CH" sz="1800" kern="100" err="1">
                <a:effectLst/>
                <a:latin typeface="Calibri" panose="020F0502020204030204" pitchFamily="34" charset="0"/>
                <a:ea typeface="Calibri" panose="020F0502020204030204" pitchFamily="34" charset="0"/>
                <a:cs typeface="Times New Roman" panose="02020603050405020304" pitchFamily="18" charset="0"/>
              </a:rPr>
              <a:t>candidate</a:t>
            </a:r>
            <a:r>
              <a:rPr lang="de-CH" sz="1800" kern="100">
                <a:effectLst/>
                <a:latin typeface="Calibri" panose="020F0502020204030204" pitchFamily="34" charset="0"/>
                <a:ea typeface="Calibri" panose="020F0502020204030204" pitchFamily="34" charset="0"/>
                <a:cs typeface="Times New Roman" panose="02020603050405020304" pitchFamily="18" charset="0"/>
              </a:rPr>
              <a:t> </a:t>
            </a:r>
            <a:r>
              <a:rPr lang="de-CH" sz="1800" kern="100" err="1">
                <a:effectLst/>
                <a:latin typeface="Calibri" panose="020F0502020204030204" pitchFamily="34" charset="0"/>
                <a:ea typeface="Calibri" panose="020F0502020204030204" pitchFamily="34" charset="0"/>
                <a:cs typeface="Times New Roman" panose="02020603050405020304" pitchFamily="18" charset="0"/>
              </a:rPr>
              <a:t>experience</a:t>
            </a:r>
            <a:endParaRPr lang="de-CH" sz="1800" kern="10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GB" sz="1800" kern="100">
                <a:effectLst/>
                <a:latin typeface="Calibri" panose="020F0502020204030204" pitchFamily="34" charset="0"/>
                <a:ea typeface="Calibri" panose="020F0502020204030204" pitchFamily="34" charset="0"/>
                <a:cs typeface="Times New Roman" panose="02020603050405020304" pitchFamily="18" charset="0"/>
              </a:rPr>
              <a:t>Cost-effectiveness and efficiency on both sides</a:t>
            </a:r>
            <a:endParaRPr lang="de-CH" sz="1800" kern="10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r>
              <a:rPr lang="de-CH" sz="1800" kern="100">
                <a:effectLst/>
                <a:latin typeface="Calibri" panose="020F0502020204030204" pitchFamily="34" charset="0"/>
                <a:ea typeface="Calibri" panose="020F0502020204030204" pitchFamily="34" charset="0"/>
                <a:cs typeface="Times New Roman" panose="02020603050405020304" pitchFamily="18" charset="0"/>
              </a:rPr>
              <a:t>Data </a:t>
            </a:r>
            <a:r>
              <a:rPr lang="de-CH" sz="1800" kern="100" err="1">
                <a:effectLst/>
                <a:latin typeface="Calibri" panose="020F0502020204030204" pitchFamily="34" charset="0"/>
                <a:ea typeface="Calibri" panose="020F0502020204030204" pitchFamily="34" charset="0"/>
                <a:cs typeface="Times New Roman" panose="02020603050405020304" pitchFamily="18" charset="0"/>
              </a:rPr>
              <a:t>insights</a:t>
            </a:r>
            <a:endParaRPr lang="de-CH" sz="1800" kern="10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endParaRPr lang="en-GB"/>
          </a:p>
        </p:txBody>
      </p:sp>
      <p:sp>
        <p:nvSpPr>
          <p:cNvPr id="18" name="Rechteck: abgerundete Ecken 17">
            <a:extLst>
              <a:ext uri="{FF2B5EF4-FFF2-40B4-BE49-F238E27FC236}">
                <a16:creationId xmlns:a16="http://schemas.microsoft.com/office/drawing/2014/main" id="{33188B20-BD95-32EA-8D93-B467A5D9D63D}"/>
              </a:ext>
            </a:extLst>
          </p:cNvPr>
          <p:cNvSpPr/>
          <p:nvPr/>
        </p:nvSpPr>
        <p:spPr>
          <a:xfrm>
            <a:off x="8307365" y="2141034"/>
            <a:ext cx="3373244" cy="4319455"/>
          </a:xfrm>
          <a:prstGeom prst="roundRect">
            <a:avLst/>
          </a:prstGeom>
          <a:solidFill>
            <a:srgbClr val="81D8E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nSpc>
                <a:spcPct val="107000"/>
              </a:lnSpc>
              <a:buFont typeface="Symbol" panose="05050102010706020507" pitchFamily="18" charset="2"/>
              <a:buChar char=""/>
            </a:pPr>
            <a:r>
              <a:rPr lang="de-CH" sz="1800" kern="100" err="1">
                <a:effectLst/>
                <a:latin typeface="Calibri" panose="020F0502020204030204" pitchFamily="34" charset="0"/>
                <a:ea typeface="Calibri" panose="020F0502020204030204" pitchFamily="34" charset="0"/>
                <a:cs typeface="Times New Roman" panose="02020603050405020304" pitchFamily="18" charset="0"/>
              </a:rPr>
              <a:t>Automated</a:t>
            </a:r>
            <a:r>
              <a:rPr lang="de-CH" sz="1800" kern="100">
                <a:effectLst/>
                <a:latin typeface="Calibri" panose="020F0502020204030204" pitchFamily="34" charset="0"/>
                <a:ea typeface="Calibri" panose="020F0502020204030204" pitchFamily="34" charset="0"/>
                <a:cs typeface="Times New Roman" panose="02020603050405020304" pitchFamily="18" charset="0"/>
              </a:rPr>
              <a:t> </a:t>
            </a:r>
            <a:r>
              <a:rPr lang="de-CH" sz="1800" kern="100" err="1">
                <a:effectLst/>
                <a:latin typeface="Calibri" panose="020F0502020204030204" pitchFamily="34" charset="0"/>
                <a:ea typeface="Calibri" panose="020F0502020204030204" pitchFamily="34" charset="0"/>
                <a:cs typeface="Times New Roman" panose="02020603050405020304" pitchFamily="18" charset="0"/>
              </a:rPr>
              <a:t>workflow</a:t>
            </a:r>
            <a:r>
              <a:rPr lang="de-CH" sz="1800" kern="100">
                <a:effectLst/>
                <a:latin typeface="Calibri" panose="020F0502020204030204" pitchFamily="34" charset="0"/>
                <a:ea typeface="Calibri" panose="020F0502020204030204" pitchFamily="34" charset="0"/>
                <a:cs typeface="Times New Roman" panose="02020603050405020304" pitchFamily="18" charset="0"/>
              </a:rPr>
              <a:t> and </a:t>
            </a:r>
            <a:r>
              <a:rPr lang="de-CH" sz="1800" kern="100" err="1">
                <a:effectLst/>
                <a:latin typeface="Calibri" panose="020F0502020204030204" pitchFamily="34" charset="0"/>
                <a:ea typeface="Calibri" panose="020F0502020204030204" pitchFamily="34" charset="0"/>
                <a:cs typeface="Times New Roman" panose="02020603050405020304" pitchFamily="18" charset="0"/>
              </a:rPr>
              <a:t>communication</a:t>
            </a:r>
            <a:endParaRPr lang="de-CH" sz="1800" kern="10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de-CH" sz="1800" kern="100">
                <a:effectLst/>
                <a:latin typeface="Calibri" panose="020F0502020204030204" pitchFamily="34" charset="0"/>
                <a:ea typeface="Calibri" panose="020F0502020204030204" pitchFamily="34" charset="0"/>
                <a:cs typeface="Times New Roman" panose="02020603050405020304" pitchFamily="18" charset="0"/>
              </a:rPr>
              <a:t>Check </a:t>
            </a:r>
            <a:r>
              <a:rPr lang="de-CH" sz="1800" kern="100" err="1">
                <a:effectLst/>
                <a:latin typeface="Calibri" panose="020F0502020204030204" pitchFamily="34" charset="0"/>
                <a:ea typeface="Calibri" panose="020F0502020204030204" pitchFamily="34" charset="0"/>
                <a:cs typeface="Times New Roman" panose="02020603050405020304" pitchFamily="18" charset="0"/>
              </a:rPr>
              <a:t>hard</a:t>
            </a:r>
            <a:r>
              <a:rPr lang="de-CH" sz="1800" kern="100">
                <a:effectLst/>
                <a:latin typeface="Calibri" panose="020F0502020204030204" pitchFamily="34" charset="0"/>
                <a:ea typeface="Calibri" panose="020F0502020204030204" pitchFamily="34" charset="0"/>
                <a:cs typeface="Times New Roman" panose="02020603050405020304" pitchFamily="18" charset="0"/>
              </a:rPr>
              <a:t> </a:t>
            </a:r>
            <a:r>
              <a:rPr lang="de-CH" sz="1800" kern="100" err="1">
                <a:effectLst/>
                <a:latin typeface="Calibri" panose="020F0502020204030204" pitchFamily="34" charset="0"/>
                <a:ea typeface="Calibri" panose="020F0502020204030204" pitchFamily="34" charset="0"/>
                <a:cs typeface="Times New Roman" panose="02020603050405020304" pitchFamily="18" charset="0"/>
              </a:rPr>
              <a:t>factors</a:t>
            </a:r>
            <a:r>
              <a:rPr lang="de-CH" sz="1800" kern="100">
                <a:effectLst/>
                <a:latin typeface="Calibri" panose="020F0502020204030204" pitchFamily="34" charset="0"/>
                <a:ea typeface="Calibri" panose="020F0502020204030204" pitchFamily="34" charset="0"/>
                <a:cs typeface="Times New Roman" panose="02020603050405020304" pitchFamily="18" charset="0"/>
              </a:rPr>
              <a:t> </a:t>
            </a:r>
          </a:p>
          <a:p>
            <a:pPr marL="342900" lvl="0" indent="-342900">
              <a:lnSpc>
                <a:spcPct val="107000"/>
              </a:lnSpc>
              <a:buFont typeface="Symbol" panose="05050102010706020507" pitchFamily="18" charset="2"/>
              <a:buChar char=""/>
            </a:pPr>
            <a:r>
              <a:rPr lang="de-CH" sz="1800" kern="100">
                <a:effectLst/>
                <a:latin typeface="Calibri" panose="020F0502020204030204" pitchFamily="34" charset="0"/>
                <a:ea typeface="Calibri" panose="020F0502020204030204" pitchFamily="34" charset="0"/>
                <a:cs typeface="Times New Roman" panose="02020603050405020304" pitchFamily="18" charset="0"/>
              </a:rPr>
              <a:t>Instant individual </a:t>
            </a:r>
            <a:r>
              <a:rPr lang="de-CH" sz="1800" kern="100" err="1">
                <a:effectLst/>
                <a:latin typeface="Calibri" panose="020F0502020204030204" pitchFamily="34" charset="0"/>
                <a:ea typeface="Calibri" panose="020F0502020204030204" pitchFamily="34" charset="0"/>
                <a:cs typeface="Times New Roman" panose="02020603050405020304" pitchFamily="18" charset="0"/>
              </a:rPr>
              <a:t>salary</a:t>
            </a:r>
            <a:r>
              <a:rPr lang="de-CH" sz="1800" kern="100">
                <a:effectLst/>
                <a:latin typeface="Calibri" panose="020F0502020204030204" pitchFamily="34" charset="0"/>
                <a:ea typeface="Calibri" panose="020F0502020204030204" pitchFamily="34" charset="0"/>
                <a:cs typeface="Times New Roman" panose="02020603050405020304" pitchFamily="18" charset="0"/>
              </a:rPr>
              <a:t> </a:t>
            </a:r>
            <a:r>
              <a:rPr lang="de-CH" sz="1800" kern="100" err="1">
                <a:effectLst/>
                <a:latin typeface="Calibri" panose="020F0502020204030204" pitchFamily="34" charset="0"/>
                <a:ea typeface="Calibri" panose="020F0502020204030204" pitchFamily="34" charset="0"/>
                <a:cs typeface="Times New Roman" panose="02020603050405020304" pitchFamily="18" charset="0"/>
              </a:rPr>
              <a:t>estimation</a:t>
            </a:r>
            <a:endParaRPr lang="de-CH" sz="1800" kern="10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GB" sz="1800" kern="100">
                <a:effectLst/>
                <a:latin typeface="Calibri" panose="020F0502020204030204" pitchFamily="34" charset="0"/>
                <a:ea typeface="Calibri" panose="020F0502020204030204" pitchFamily="34" charset="0"/>
                <a:cs typeface="Times New Roman" panose="02020603050405020304" pitchFamily="18" charset="0"/>
              </a:rPr>
              <a:t>AI screens CV and visualises applicant’s motivation</a:t>
            </a:r>
            <a:endParaRPr lang="de-CH" sz="1800" kern="10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r>
              <a:rPr lang="en-GB" sz="1800" kern="100">
                <a:effectLst/>
                <a:latin typeface="Calibri" panose="020F0502020204030204" pitchFamily="34" charset="0"/>
                <a:ea typeface="Calibri" panose="020F0502020204030204" pitchFamily="34" charset="0"/>
                <a:cs typeface="Times New Roman" panose="02020603050405020304" pitchFamily="18" charset="0"/>
              </a:rPr>
              <a:t>File management and central database</a:t>
            </a:r>
            <a:endParaRPr lang="de-CH" sz="1800" kern="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9" name="Rechteck: abgerundete Ecken 18">
            <a:extLst>
              <a:ext uri="{FF2B5EF4-FFF2-40B4-BE49-F238E27FC236}">
                <a16:creationId xmlns:a16="http://schemas.microsoft.com/office/drawing/2014/main" id="{0019943E-FF74-C667-F4D1-4EA4FC405A82}"/>
              </a:ext>
            </a:extLst>
          </p:cNvPr>
          <p:cNvSpPr/>
          <p:nvPr/>
        </p:nvSpPr>
        <p:spPr>
          <a:xfrm>
            <a:off x="1625290" y="1926983"/>
            <a:ext cx="1583473" cy="446049"/>
          </a:xfrm>
          <a:prstGeom prst="roundRect">
            <a:avLst/>
          </a:prstGeom>
          <a:solidFill>
            <a:srgbClr val="B7B1F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cap="small"/>
              <a:t>Why</a:t>
            </a:r>
          </a:p>
        </p:txBody>
      </p:sp>
      <p:sp>
        <p:nvSpPr>
          <p:cNvPr id="22" name="Rechteck: abgerundete Ecken 21">
            <a:extLst>
              <a:ext uri="{FF2B5EF4-FFF2-40B4-BE49-F238E27FC236}">
                <a16:creationId xmlns:a16="http://schemas.microsoft.com/office/drawing/2014/main" id="{7E432D3F-87A0-6D80-61D6-9C4B9ED75A73}"/>
              </a:ext>
            </a:extLst>
          </p:cNvPr>
          <p:cNvSpPr/>
          <p:nvPr/>
        </p:nvSpPr>
        <p:spPr>
          <a:xfrm>
            <a:off x="9202250" y="1926983"/>
            <a:ext cx="1583473" cy="446049"/>
          </a:xfrm>
          <a:prstGeom prst="roundRect">
            <a:avLst/>
          </a:prstGeom>
          <a:solidFill>
            <a:srgbClr val="C7EDF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cap="small"/>
              <a:t>What</a:t>
            </a:r>
          </a:p>
        </p:txBody>
      </p:sp>
      <p:sp>
        <p:nvSpPr>
          <p:cNvPr id="3" name="Rechteck: abgerundete Ecken 2">
            <a:extLst>
              <a:ext uri="{FF2B5EF4-FFF2-40B4-BE49-F238E27FC236}">
                <a16:creationId xmlns:a16="http://schemas.microsoft.com/office/drawing/2014/main" id="{440FBCA5-8737-FFC2-0F92-2E01120808E9}"/>
              </a:ext>
            </a:extLst>
          </p:cNvPr>
          <p:cNvSpPr/>
          <p:nvPr/>
        </p:nvSpPr>
        <p:spPr>
          <a:xfrm>
            <a:off x="4525911" y="2141034"/>
            <a:ext cx="3373244" cy="4319455"/>
          </a:xfrm>
          <a:prstGeom prst="roundRect">
            <a:avLst/>
          </a:prstGeom>
          <a:solidFill>
            <a:srgbClr val="71B1D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nSpc>
                <a:spcPct val="107000"/>
              </a:lnSpc>
              <a:buFont typeface="Symbol" panose="05050102010706020507" pitchFamily="18" charset="2"/>
              <a:buChar char=""/>
            </a:pPr>
            <a:r>
              <a:rPr lang="en-GB" sz="1800" kern="100">
                <a:effectLst/>
                <a:latin typeface="Calibri" panose="020F0502020204030204" pitchFamily="34" charset="0"/>
                <a:ea typeface="Calibri" panose="020F0502020204030204" pitchFamily="34" charset="0"/>
                <a:cs typeface="Times New Roman" panose="02020603050405020304" pitchFamily="18" charset="0"/>
              </a:rPr>
              <a:t>New paths – be creative!</a:t>
            </a:r>
            <a:endParaRPr lang="de-CH" sz="1800" kern="10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GB" sz="1800" kern="100">
                <a:effectLst/>
                <a:latin typeface="Calibri" panose="020F0502020204030204" pitchFamily="34" charset="0"/>
                <a:ea typeface="Calibri" panose="020F0502020204030204" pitchFamily="34" charset="0"/>
                <a:cs typeface="Times New Roman" panose="02020603050405020304" pitchFamily="18" charset="0"/>
              </a:rPr>
              <a:t>From process to experience</a:t>
            </a:r>
            <a:endParaRPr lang="de-CH" sz="1800" kern="10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GB" sz="1800" kern="100">
                <a:effectLst/>
                <a:latin typeface="Calibri" panose="020F0502020204030204" pitchFamily="34" charset="0"/>
                <a:ea typeface="Calibri" panose="020F0502020204030204" pitchFamily="34" charset="0"/>
                <a:cs typeface="Times New Roman" panose="02020603050405020304" pitchFamily="18" charset="0"/>
              </a:rPr>
              <a:t>Efficiency and transparency</a:t>
            </a:r>
            <a:endParaRPr lang="de-CH" sz="1800" kern="10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GB" sz="1800" kern="100">
                <a:effectLst/>
                <a:latin typeface="Calibri" panose="020F0502020204030204" pitchFamily="34" charset="0"/>
                <a:ea typeface="Calibri" panose="020F0502020204030204" pitchFamily="34" charset="0"/>
                <a:cs typeface="Times New Roman" panose="02020603050405020304" pitchFamily="18" charset="0"/>
              </a:rPr>
              <a:t>Use state-of-the-art technology</a:t>
            </a:r>
            <a:endParaRPr lang="de-CH" sz="1800" kern="10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de-CH" sz="1800" kern="100">
                <a:effectLst/>
                <a:latin typeface="Calibri" panose="020F0502020204030204" pitchFamily="34" charset="0"/>
                <a:ea typeface="Calibri" panose="020F0502020204030204" pitchFamily="34" charset="0"/>
                <a:cs typeface="Times New Roman" panose="02020603050405020304" pitchFamily="18" charset="0"/>
              </a:rPr>
              <a:t>Check </a:t>
            </a:r>
            <a:r>
              <a:rPr lang="de-CH" sz="1800" kern="100" err="1">
                <a:effectLst/>
                <a:latin typeface="Calibri" panose="020F0502020204030204" pitchFamily="34" charset="0"/>
                <a:ea typeface="Calibri" panose="020F0502020204030204" pitchFamily="34" charset="0"/>
                <a:cs typeface="Times New Roman" panose="02020603050405020304" pitchFamily="18" charset="0"/>
              </a:rPr>
              <a:t>applicant</a:t>
            </a:r>
            <a:r>
              <a:rPr lang="de-CH" sz="1800" kern="100">
                <a:effectLst/>
                <a:latin typeface="Calibri" panose="020F0502020204030204" pitchFamily="34" charset="0"/>
                <a:ea typeface="Calibri" panose="020F0502020204030204" pitchFamily="34" charset="0"/>
                <a:cs typeface="Times New Roman" panose="02020603050405020304" pitchFamily="18" charset="0"/>
              </a:rPr>
              <a:t>-position-fit</a:t>
            </a:r>
          </a:p>
          <a:p>
            <a:pPr marL="342900" lvl="0" indent="-342900">
              <a:lnSpc>
                <a:spcPct val="107000"/>
              </a:lnSpc>
              <a:buFont typeface="Symbol" panose="05050102010706020507" pitchFamily="18" charset="2"/>
              <a:buChar char=""/>
            </a:pPr>
            <a:r>
              <a:rPr lang="de-CH" sz="1800" kern="100" err="1">
                <a:effectLst/>
                <a:latin typeface="Calibri" panose="020F0502020204030204" pitchFamily="34" charset="0"/>
                <a:ea typeface="Calibri" panose="020F0502020204030204" pitchFamily="34" charset="0"/>
                <a:cs typeface="Times New Roman" panose="02020603050405020304" pitchFamily="18" charset="0"/>
              </a:rPr>
              <a:t>Applicant</a:t>
            </a:r>
            <a:r>
              <a:rPr lang="de-CH" sz="1800" kern="100">
                <a:effectLst/>
                <a:latin typeface="Calibri" panose="020F0502020204030204" pitchFamily="34" charset="0"/>
                <a:ea typeface="Calibri" panose="020F0502020204030204" pitchFamily="34" charset="0"/>
                <a:cs typeface="Times New Roman" panose="02020603050405020304" pitchFamily="18" charset="0"/>
              </a:rPr>
              <a:t> </a:t>
            </a:r>
            <a:r>
              <a:rPr lang="de-CH" sz="1800" kern="100" err="1">
                <a:effectLst/>
                <a:latin typeface="Calibri" panose="020F0502020204030204" pitchFamily="34" charset="0"/>
                <a:ea typeface="Calibri" panose="020F0502020204030204" pitchFamily="34" charset="0"/>
                <a:cs typeface="Times New Roman" panose="02020603050405020304" pitchFamily="18" charset="0"/>
              </a:rPr>
              <a:t>tracking</a:t>
            </a:r>
            <a:r>
              <a:rPr lang="de-CH" sz="1800" kern="100">
                <a:effectLst/>
                <a:latin typeface="Calibri" panose="020F0502020204030204" pitchFamily="34" charset="0"/>
                <a:ea typeface="Calibri" panose="020F0502020204030204" pitchFamily="34" charset="0"/>
                <a:cs typeface="Times New Roman" panose="02020603050405020304" pitchFamily="18" charset="0"/>
              </a:rPr>
              <a:t> </a:t>
            </a:r>
            <a:r>
              <a:rPr lang="de-CH" sz="1800" kern="100" err="1">
                <a:effectLst/>
                <a:latin typeface="Calibri" panose="020F0502020204030204" pitchFamily="34" charset="0"/>
                <a:ea typeface="Calibri" panose="020F0502020204030204" pitchFamily="34" charset="0"/>
                <a:cs typeface="Times New Roman" panose="02020603050405020304" pitchFamily="18" charset="0"/>
              </a:rPr>
              <a:t>system</a:t>
            </a:r>
            <a:endParaRPr lang="de-CH" sz="1800" kern="10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r>
              <a:rPr lang="en-GB" sz="1800" kern="100">
                <a:effectLst/>
                <a:latin typeface="Calibri" panose="020F0502020204030204" pitchFamily="34" charset="0"/>
                <a:ea typeface="Calibri" panose="020F0502020204030204" pitchFamily="34" charset="0"/>
                <a:cs typeface="Times New Roman" panose="02020603050405020304" pitchFamily="18" charset="0"/>
              </a:rPr>
              <a:t>Data Analytics</a:t>
            </a:r>
            <a:endParaRPr lang="de-CH" sz="1800" kern="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Rechteck: abgerundete Ecken 5">
            <a:extLst>
              <a:ext uri="{FF2B5EF4-FFF2-40B4-BE49-F238E27FC236}">
                <a16:creationId xmlns:a16="http://schemas.microsoft.com/office/drawing/2014/main" id="{E3F8B2C9-764E-32E3-E483-1F925F02372B}"/>
              </a:ext>
            </a:extLst>
          </p:cNvPr>
          <p:cNvSpPr/>
          <p:nvPr/>
        </p:nvSpPr>
        <p:spPr>
          <a:xfrm>
            <a:off x="5420796" y="1926983"/>
            <a:ext cx="1583473" cy="446049"/>
          </a:xfrm>
          <a:prstGeom prst="roundRect">
            <a:avLst/>
          </a:prstGeom>
          <a:solidFill>
            <a:srgbClr val="B4D7EE"/>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cap="small"/>
              <a:t>How</a:t>
            </a:r>
          </a:p>
        </p:txBody>
      </p:sp>
    </p:spTree>
    <p:extLst>
      <p:ext uri="{BB962C8B-B14F-4D97-AF65-F5344CB8AC3E}">
        <p14:creationId xmlns:p14="http://schemas.microsoft.com/office/powerpoint/2010/main" val="13011071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500"/>
                                        <p:tgtEl>
                                          <p:spTgt spid="1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2"/>
                                        </p:tgtEl>
                                        <p:attrNameLst>
                                          <p:attrName>style.visibility</p:attrName>
                                        </p:attrNameLst>
                                      </p:cBhvr>
                                      <p:to>
                                        <p:strVal val="visible"/>
                                      </p:to>
                                    </p:set>
                                    <p:animEffect transition="in" filter="fade">
                                      <p:cBhvr>
                                        <p:cTn id="18"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2" grpId="0" animBg="1"/>
      <p:bldP spid="3" grpId="0" animBg="1"/>
      <p:bldP spid="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Textfeld 66">
            <a:extLst>
              <a:ext uri="{FF2B5EF4-FFF2-40B4-BE49-F238E27FC236}">
                <a16:creationId xmlns:a16="http://schemas.microsoft.com/office/drawing/2014/main" id="{EFA5AF66-F428-4EBE-A3A8-9F827101F023}"/>
              </a:ext>
            </a:extLst>
          </p:cNvPr>
          <p:cNvSpPr txBox="1"/>
          <p:nvPr/>
        </p:nvSpPr>
        <p:spPr>
          <a:xfrm>
            <a:off x="1100564" y="353092"/>
            <a:ext cx="9781801" cy="512961"/>
          </a:xfrm>
          <a:prstGeom prst="rect">
            <a:avLst/>
          </a:prstGeom>
          <a:noFill/>
        </p:spPr>
        <p:txBody>
          <a:bodyPr wrap="square" lIns="0" tIns="0" rIns="0" bIns="0" rtlCol="0">
            <a:noAutofit/>
          </a:bodyPr>
          <a:lstStyle>
            <a:defPPr>
              <a:defRPr lang="en-US"/>
            </a:defPPr>
            <a:lvl1pPr>
              <a:lnSpc>
                <a:spcPts val="4000"/>
              </a:lnSpc>
              <a:defRPr sz="3600" b="1">
                <a:solidFill>
                  <a:srgbClr val="002060"/>
                </a:solidFill>
                <a:latin typeface="Segoe UI" panose="020B0502040204020203" pitchFamily="34" charset="0"/>
                <a:cs typeface="Segoe UI" panose="020B0502040204020203" pitchFamily="34" charset="0"/>
              </a:defRPr>
            </a:lvl1pPr>
          </a:lstStyle>
          <a:p>
            <a:pPr rtl="0"/>
            <a:r>
              <a:rPr lang="de-DE" err="1"/>
              <a:t>Our</a:t>
            </a:r>
            <a:r>
              <a:rPr lang="de-DE"/>
              <a:t> Solution</a:t>
            </a:r>
          </a:p>
        </p:txBody>
      </p:sp>
      <p:grpSp>
        <p:nvGrpSpPr>
          <p:cNvPr id="94" name="Gruppieren 93" descr="Dieses Bild ist eine abstrakte Form. ">
            <a:extLst>
              <a:ext uri="{FF2B5EF4-FFF2-40B4-BE49-F238E27FC236}">
                <a16:creationId xmlns:a16="http://schemas.microsoft.com/office/drawing/2014/main" id="{06C5D049-85D7-4673-9E2C-A2DF6A4D5048}"/>
              </a:ext>
            </a:extLst>
          </p:cNvPr>
          <p:cNvGrpSpPr/>
          <p:nvPr/>
        </p:nvGrpSpPr>
        <p:grpSpPr>
          <a:xfrm rot="15309759">
            <a:off x="9026813" y="4622835"/>
            <a:ext cx="4736736" cy="6407275"/>
            <a:chOff x="4855953" y="-2833465"/>
            <a:chExt cx="8948964" cy="12105059"/>
          </a:xfrm>
        </p:grpSpPr>
        <p:sp>
          <p:nvSpPr>
            <p:cNvPr id="95" name="Freihandform 10">
              <a:extLst>
                <a:ext uri="{FF2B5EF4-FFF2-40B4-BE49-F238E27FC236}">
                  <a16:creationId xmlns:a16="http://schemas.microsoft.com/office/drawing/2014/main" id="{495773B3-D6CE-453B-96D1-E95DF6122C37}"/>
                </a:ext>
              </a:extLst>
            </p:cNvPr>
            <p:cNvSpPr>
              <a:spLocks/>
            </p:cNvSpPr>
            <p:nvPr/>
          </p:nvSpPr>
          <p:spPr bwMode="auto">
            <a:xfrm rot="9420272">
              <a:off x="4855953" y="-2246936"/>
              <a:ext cx="8673602" cy="11518530"/>
            </a:xfrm>
            <a:custGeom>
              <a:avLst/>
              <a:gdLst>
                <a:gd name="T0" fmla="*/ 1166 w 2492"/>
                <a:gd name="T1" fmla="*/ 2419 h 3315"/>
                <a:gd name="T2" fmla="*/ 243 w 2492"/>
                <a:gd name="T3" fmla="*/ 912 h 3315"/>
                <a:gd name="T4" fmla="*/ 449 w 2492"/>
                <a:gd name="T5" fmla="*/ 15 h 3315"/>
                <a:gd name="T6" fmla="*/ 766 w 2492"/>
                <a:gd name="T7" fmla="*/ 302 h 3315"/>
                <a:gd name="T8" fmla="*/ 1651 w 2492"/>
                <a:gd name="T9" fmla="*/ 481 h 3315"/>
                <a:gd name="T10" fmla="*/ 2239 w 2492"/>
                <a:gd name="T11" fmla="*/ 1238 h 3315"/>
                <a:gd name="T12" fmla="*/ 2186 w 2492"/>
                <a:gd name="T13" fmla="*/ 2201 h 3315"/>
                <a:gd name="T14" fmla="*/ 2165 w 2492"/>
                <a:gd name="T15" fmla="*/ 2928 h 3315"/>
                <a:gd name="T16" fmla="*/ 1400 w 2492"/>
                <a:gd name="T17" fmla="*/ 3100 h 3315"/>
                <a:gd name="T18" fmla="*/ 1166 w 2492"/>
                <a:gd name="T19" fmla="*/ 2419 h 3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92" h="3315">
                  <a:moveTo>
                    <a:pt x="1166" y="2419"/>
                  </a:moveTo>
                  <a:cubicBezTo>
                    <a:pt x="1505" y="1277"/>
                    <a:pt x="486" y="1533"/>
                    <a:pt x="243" y="912"/>
                  </a:cubicBezTo>
                  <a:cubicBezTo>
                    <a:pt x="0" y="292"/>
                    <a:pt x="291" y="31"/>
                    <a:pt x="449" y="15"/>
                  </a:cubicBezTo>
                  <a:cubicBezTo>
                    <a:pt x="607" y="0"/>
                    <a:pt x="716" y="54"/>
                    <a:pt x="766" y="302"/>
                  </a:cubicBezTo>
                  <a:cubicBezTo>
                    <a:pt x="817" y="551"/>
                    <a:pt x="1312" y="508"/>
                    <a:pt x="1651" y="481"/>
                  </a:cubicBezTo>
                  <a:cubicBezTo>
                    <a:pt x="1989" y="454"/>
                    <a:pt x="2492" y="733"/>
                    <a:pt x="2239" y="1238"/>
                  </a:cubicBezTo>
                  <a:cubicBezTo>
                    <a:pt x="1986" y="1743"/>
                    <a:pt x="2000" y="1716"/>
                    <a:pt x="2186" y="2201"/>
                  </a:cubicBezTo>
                  <a:cubicBezTo>
                    <a:pt x="2372" y="2685"/>
                    <a:pt x="2165" y="2928"/>
                    <a:pt x="2165" y="2928"/>
                  </a:cubicBezTo>
                  <a:cubicBezTo>
                    <a:pt x="2165" y="2928"/>
                    <a:pt x="1791" y="3315"/>
                    <a:pt x="1400" y="3100"/>
                  </a:cubicBezTo>
                  <a:cubicBezTo>
                    <a:pt x="1008" y="2885"/>
                    <a:pt x="1166" y="2419"/>
                    <a:pt x="1166" y="2419"/>
                  </a:cubicBezTo>
                  <a:close/>
                </a:path>
              </a:pathLst>
            </a:custGeom>
            <a:gradFill>
              <a:gsLst>
                <a:gs pos="0">
                  <a:srgbClr val="80DEDE"/>
                </a:gs>
                <a:gs pos="53500">
                  <a:srgbClr val="85C1E7"/>
                </a:gs>
                <a:gs pos="100000">
                  <a:srgbClr val="878CFF"/>
                </a:gs>
              </a:gsLst>
              <a:lin ang="5400000" scaled="1"/>
            </a:gradFill>
            <a:ln w="12700"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de-DE"/>
            </a:p>
          </p:txBody>
        </p:sp>
        <p:sp>
          <p:nvSpPr>
            <p:cNvPr id="96" name="Freihandform 11">
              <a:extLst>
                <a:ext uri="{FF2B5EF4-FFF2-40B4-BE49-F238E27FC236}">
                  <a16:creationId xmlns:a16="http://schemas.microsoft.com/office/drawing/2014/main" id="{49D9CCDB-CAB7-4554-8B96-AF649D96074D}"/>
                </a:ext>
              </a:extLst>
            </p:cNvPr>
            <p:cNvSpPr>
              <a:spLocks/>
            </p:cNvSpPr>
            <p:nvPr/>
          </p:nvSpPr>
          <p:spPr bwMode="auto">
            <a:xfrm rot="9420272">
              <a:off x="5048022" y="-2833465"/>
              <a:ext cx="8756895" cy="10755934"/>
            </a:xfrm>
            <a:custGeom>
              <a:avLst/>
              <a:gdLst>
                <a:gd name="T0" fmla="*/ 1504 w 2516"/>
                <a:gd name="T1" fmla="*/ 2980 h 3095"/>
                <a:gd name="T2" fmla="*/ 2237 w 2516"/>
                <a:gd name="T3" fmla="*/ 2283 h 3095"/>
                <a:gd name="T4" fmla="*/ 1468 w 2516"/>
                <a:gd name="T5" fmla="*/ 1052 h 3095"/>
                <a:gd name="T6" fmla="*/ 979 w 2516"/>
                <a:gd name="T7" fmla="*/ 648 h 3095"/>
                <a:gd name="T8" fmla="*/ 411 w 2516"/>
                <a:gd name="T9" fmla="*/ 195 h 3095"/>
                <a:gd name="T10" fmla="*/ 397 w 2516"/>
                <a:gd name="T11" fmla="*/ 1117 h 3095"/>
                <a:gd name="T12" fmla="*/ 194 w 2516"/>
                <a:gd name="T13" fmla="*/ 1767 h 3095"/>
                <a:gd name="T14" fmla="*/ 866 w 2516"/>
                <a:gd name="T15" fmla="*/ 2349 h 3095"/>
                <a:gd name="T16" fmla="*/ 1275 w 2516"/>
                <a:gd name="T17" fmla="*/ 2766 h 3095"/>
                <a:gd name="T18" fmla="*/ 1504 w 2516"/>
                <a:gd name="T19" fmla="*/ 2980 h 30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16" h="3095">
                  <a:moveTo>
                    <a:pt x="1504" y="2980"/>
                  </a:moveTo>
                  <a:cubicBezTo>
                    <a:pt x="1504" y="2980"/>
                    <a:pt x="1958" y="3095"/>
                    <a:pt x="2237" y="2283"/>
                  </a:cubicBezTo>
                  <a:cubicBezTo>
                    <a:pt x="2516" y="1472"/>
                    <a:pt x="1745" y="1159"/>
                    <a:pt x="1468" y="1052"/>
                  </a:cubicBezTo>
                  <a:cubicBezTo>
                    <a:pt x="1191" y="945"/>
                    <a:pt x="1126" y="907"/>
                    <a:pt x="979" y="648"/>
                  </a:cubicBezTo>
                  <a:cubicBezTo>
                    <a:pt x="832" y="389"/>
                    <a:pt x="822" y="0"/>
                    <a:pt x="411" y="195"/>
                  </a:cubicBezTo>
                  <a:cubicBezTo>
                    <a:pt x="0" y="391"/>
                    <a:pt x="384" y="948"/>
                    <a:pt x="397" y="1117"/>
                  </a:cubicBezTo>
                  <a:cubicBezTo>
                    <a:pt x="411" y="1286"/>
                    <a:pt x="128" y="1580"/>
                    <a:pt x="194" y="1767"/>
                  </a:cubicBezTo>
                  <a:cubicBezTo>
                    <a:pt x="259" y="1954"/>
                    <a:pt x="273" y="2154"/>
                    <a:pt x="866" y="2349"/>
                  </a:cubicBezTo>
                  <a:cubicBezTo>
                    <a:pt x="866" y="2349"/>
                    <a:pt x="1186" y="2374"/>
                    <a:pt x="1275" y="2766"/>
                  </a:cubicBezTo>
                  <a:cubicBezTo>
                    <a:pt x="1275" y="2766"/>
                    <a:pt x="1340" y="2988"/>
                    <a:pt x="1504" y="2980"/>
                  </a:cubicBezTo>
                  <a:close/>
                </a:path>
              </a:pathLst>
            </a:custGeom>
            <a:gradFill>
              <a:gsLst>
                <a:gs pos="0">
                  <a:srgbClr val="7CEFD8"/>
                </a:gs>
                <a:gs pos="51000">
                  <a:srgbClr val="6672E4"/>
                </a:gs>
                <a:gs pos="100000">
                  <a:srgbClr val="882BE5"/>
                </a:gs>
              </a:gsLst>
              <a:lin ang="5400000" scaled="1"/>
            </a:gradFill>
            <a:ln w="12700"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de-DE"/>
            </a:p>
          </p:txBody>
        </p:sp>
        <p:sp>
          <p:nvSpPr>
            <p:cNvPr id="97" name="Freihandform 12">
              <a:extLst>
                <a:ext uri="{FF2B5EF4-FFF2-40B4-BE49-F238E27FC236}">
                  <a16:creationId xmlns:a16="http://schemas.microsoft.com/office/drawing/2014/main" id="{15844E15-7463-4C39-9A45-B2A35B7FD5CD}"/>
                </a:ext>
              </a:extLst>
            </p:cNvPr>
            <p:cNvSpPr>
              <a:spLocks/>
            </p:cNvSpPr>
            <p:nvPr/>
          </p:nvSpPr>
          <p:spPr bwMode="auto">
            <a:xfrm rot="9420272">
              <a:off x="5218811" y="-1993836"/>
              <a:ext cx="7570428" cy="10122905"/>
            </a:xfrm>
            <a:custGeom>
              <a:avLst/>
              <a:gdLst>
                <a:gd name="T0" fmla="*/ 1896 w 2175"/>
                <a:gd name="T1" fmla="*/ 2283 h 2913"/>
                <a:gd name="T2" fmla="*/ 1467 w 2175"/>
                <a:gd name="T3" fmla="*/ 2913 h 2913"/>
                <a:gd name="T4" fmla="*/ 1250 w 2175"/>
                <a:gd name="T5" fmla="*/ 2849 h 2913"/>
                <a:gd name="T6" fmla="*/ 1016 w 2175"/>
                <a:gd name="T7" fmla="*/ 2168 h 2913"/>
                <a:gd name="T8" fmla="*/ 93 w 2175"/>
                <a:gd name="T9" fmla="*/ 661 h 2913"/>
                <a:gd name="T10" fmla="*/ 0 w 2175"/>
                <a:gd name="T11" fmla="*/ 238 h 2913"/>
                <a:gd name="T12" fmla="*/ 70 w 2175"/>
                <a:gd name="T13" fmla="*/ 195 h 2913"/>
                <a:gd name="T14" fmla="*/ 638 w 2175"/>
                <a:gd name="T15" fmla="*/ 648 h 2913"/>
                <a:gd name="T16" fmla="*/ 1127 w 2175"/>
                <a:gd name="T17" fmla="*/ 1052 h 2913"/>
                <a:gd name="T18" fmla="*/ 1896 w 2175"/>
                <a:gd name="T19" fmla="*/ 2283 h 29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75" h="2913">
                  <a:moveTo>
                    <a:pt x="1896" y="2283"/>
                  </a:moveTo>
                  <a:cubicBezTo>
                    <a:pt x="1770" y="2651"/>
                    <a:pt x="1607" y="2829"/>
                    <a:pt x="1467" y="2913"/>
                  </a:cubicBezTo>
                  <a:cubicBezTo>
                    <a:pt x="1397" y="2909"/>
                    <a:pt x="1324" y="2889"/>
                    <a:pt x="1250" y="2849"/>
                  </a:cubicBezTo>
                  <a:cubicBezTo>
                    <a:pt x="858" y="2634"/>
                    <a:pt x="1016" y="2168"/>
                    <a:pt x="1016" y="2168"/>
                  </a:cubicBezTo>
                  <a:cubicBezTo>
                    <a:pt x="1354" y="1026"/>
                    <a:pt x="336" y="1282"/>
                    <a:pt x="93" y="661"/>
                  </a:cubicBezTo>
                  <a:cubicBezTo>
                    <a:pt x="28" y="495"/>
                    <a:pt x="1" y="354"/>
                    <a:pt x="0" y="238"/>
                  </a:cubicBezTo>
                  <a:cubicBezTo>
                    <a:pt x="20" y="222"/>
                    <a:pt x="44" y="208"/>
                    <a:pt x="70" y="195"/>
                  </a:cubicBezTo>
                  <a:cubicBezTo>
                    <a:pt x="481" y="0"/>
                    <a:pt x="491" y="389"/>
                    <a:pt x="638" y="648"/>
                  </a:cubicBezTo>
                  <a:cubicBezTo>
                    <a:pt x="785" y="907"/>
                    <a:pt x="850" y="945"/>
                    <a:pt x="1127" y="1052"/>
                  </a:cubicBezTo>
                  <a:cubicBezTo>
                    <a:pt x="1404" y="1159"/>
                    <a:pt x="2175" y="1472"/>
                    <a:pt x="1896" y="2283"/>
                  </a:cubicBezTo>
                  <a:close/>
                </a:path>
              </a:pathLst>
            </a:custGeom>
            <a:gradFill>
              <a:gsLst>
                <a:gs pos="100000">
                  <a:srgbClr val="7CEFD8"/>
                </a:gs>
                <a:gs pos="19000">
                  <a:srgbClr val="6672E4"/>
                </a:gs>
                <a:gs pos="0">
                  <a:srgbClr val="882BE5"/>
                </a:gs>
              </a:gsLst>
              <a:lin ang="10200000" scaled="0"/>
            </a:gradFill>
            <a:ln w="12700"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de-DE"/>
            </a:p>
          </p:txBody>
        </p:sp>
      </p:grpSp>
      <p:sp>
        <p:nvSpPr>
          <p:cNvPr id="98" name="Titel 97" hidden="1">
            <a:extLst>
              <a:ext uri="{FF2B5EF4-FFF2-40B4-BE49-F238E27FC236}">
                <a16:creationId xmlns:a16="http://schemas.microsoft.com/office/drawing/2014/main" id="{D69146DD-53CC-4FD6-9456-3F49560FC114}"/>
              </a:ext>
            </a:extLst>
          </p:cNvPr>
          <p:cNvSpPr>
            <a:spLocks noGrp="1"/>
          </p:cNvSpPr>
          <p:nvPr>
            <p:ph type="title"/>
          </p:nvPr>
        </p:nvSpPr>
        <p:spPr/>
        <p:txBody>
          <a:bodyPr rtlCol="0"/>
          <a:lstStyle/>
          <a:p>
            <a:r>
              <a:rPr lang="de-DE"/>
              <a:t>Personal – Folie9</a:t>
            </a:r>
          </a:p>
        </p:txBody>
      </p:sp>
      <p:sp>
        <p:nvSpPr>
          <p:cNvPr id="92" name="Freihandform 25">
            <a:extLst>
              <a:ext uri="{FF2B5EF4-FFF2-40B4-BE49-F238E27FC236}">
                <a16:creationId xmlns:a16="http://schemas.microsoft.com/office/drawing/2014/main" id="{6000FAC5-4904-4A63-B60D-634794D2D4CA}"/>
              </a:ext>
            </a:extLst>
          </p:cNvPr>
          <p:cNvSpPr>
            <a:spLocks/>
          </p:cNvSpPr>
          <p:nvPr/>
        </p:nvSpPr>
        <p:spPr bwMode="auto">
          <a:xfrm>
            <a:off x="338796" y="254736"/>
            <a:ext cx="651542" cy="662489"/>
          </a:xfrm>
          <a:custGeom>
            <a:avLst/>
            <a:gdLst>
              <a:gd name="T0" fmla="*/ 276 w 336"/>
              <a:gd name="T1" fmla="*/ 276 h 336"/>
              <a:gd name="T2" fmla="*/ 60 w 336"/>
              <a:gd name="T3" fmla="*/ 276 h 336"/>
              <a:gd name="T4" fmla="*/ 60 w 336"/>
              <a:gd name="T5" fmla="*/ 60 h 336"/>
              <a:gd name="T6" fmla="*/ 276 w 336"/>
              <a:gd name="T7" fmla="*/ 60 h 336"/>
              <a:gd name="T8" fmla="*/ 276 w 336"/>
              <a:gd name="T9" fmla="*/ 276 h 336"/>
            </a:gdLst>
            <a:ahLst/>
            <a:cxnLst>
              <a:cxn ang="0">
                <a:pos x="T0" y="T1"/>
              </a:cxn>
              <a:cxn ang="0">
                <a:pos x="T2" y="T3"/>
              </a:cxn>
              <a:cxn ang="0">
                <a:pos x="T4" y="T5"/>
              </a:cxn>
              <a:cxn ang="0">
                <a:pos x="T6" y="T7"/>
              </a:cxn>
              <a:cxn ang="0">
                <a:pos x="T8" y="T9"/>
              </a:cxn>
            </a:cxnLst>
            <a:rect l="0" t="0" r="r" b="b"/>
            <a:pathLst>
              <a:path w="336" h="336">
                <a:moveTo>
                  <a:pt x="276" y="276"/>
                </a:moveTo>
                <a:cubicBezTo>
                  <a:pt x="217" y="336"/>
                  <a:pt x="120" y="336"/>
                  <a:pt x="60" y="276"/>
                </a:cubicBezTo>
                <a:cubicBezTo>
                  <a:pt x="0" y="217"/>
                  <a:pt x="0" y="120"/>
                  <a:pt x="60" y="60"/>
                </a:cubicBezTo>
                <a:cubicBezTo>
                  <a:pt x="120" y="0"/>
                  <a:pt x="217" y="0"/>
                  <a:pt x="276" y="60"/>
                </a:cubicBezTo>
                <a:cubicBezTo>
                  <a:pt x="336" y="120"/>
                  <a:pt x="336" y="217"/>
                  <a:pt x="276" y="276"/>
                </a:cubicBezTo>
                <a:close/>
              </a:path>
            </a:pathLst>
          </a:custGeom>
          <a:gradFill>
            <a:gsLst>
              <a:gs pos="0">
                <a:srgbClr val="7CEFD8"/>
              </a:gs>
              <a:gs pos="50000">
                <a:srgbClr val="6672E4"/>
              </a:gs>
              <a:gs pos="100000">
                <a:srgbClr val="882BE5"/>
              </a:gs>
            </a:gsLst>
            <a:lin ang="7800000" scaled="0"/>
          </a:gradFill>
          <a:ln w="38100" cap="flat">
            <a:solidFill>
              <a:schemeClr val="bg1"/>
            </a:solid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de-DE"/>
          </a:p>
        </p:txBody>
      </p:sp>
      <p:sp>
        <p:nvSpPr>
          <p:cNvPr id="2" name="Foliennummernplatzhalter 1">
            <a:extLst>
              <a:ext uri="{FF2B5EF4-FFF2-40B4-BE49-F238E27FC236}">
                <a16:creationId xmlns:a16="http://schemas.microsoft.com/office/drawing/2014/main" id="{12EAD6A6-81F5-41EC-B9AA-322E9469323C}"/>
              </a:ext>
            </a:extLst>
          </p:cNvPr>
          <p:cNvSpPr>
            <a:spLocks noGrp="1"/>
          </p:cNvSpPr>
          <p:nvPr>
            <p:ph type="sldNum" sz="quarter" idx="12"/>
          </p:nvPr>
        </p:nvSpPr>
        <p:spPr/>
        <p:txBody>
          <a:bodyPr/>
          <a:lstStyle/>
          <a:p>
            <a:pPr rtl="0"/>
            <a:fld id="{ED6580AB-5C3C-4B4F-8E2A-8B7A0A8CE695}" type="slidenum">
              <a:rPr lang="de-DE" noProof="0" smtClean="0"/>
              <a:t>6</a:t>
            </a:fld>
            <a:endParaRPr lang="de-DE" noProof="0"/>
          </a:p>
        </p:txBody>
      </p:sp>
      <p:pic>
        <p:nvPicPr>
          <p:cNvPr id="6" name="Grafik 5" descr="Ziel">
            <a:extLst>
              <a:ext uri="{FF2B5EF4-FFF2-40B4-BE49-F238E27FC236}">
                <a16:creationId xmlns:a16="http://schemas.microsoft.com/office/drawing/2014/main" id="{E77E2B1E-3F75-00AF-7008-3304BF469EC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22656" y="341703"/>
            <a:ext cx="483821" cy="483821"/>
          </a:xfrm>
          <a:prstGeom prst="rect">
            <a:avLst/>
          </a:prstGeom>
        </p:spPr>
      </p:pic>
      <mc:AlternateContent xmlns:mc="http://schemas.openxmlformats.org/markup-compatibility/2006" xmlns:p14="http://schemas.microsoft.com/office/powerpoint/2010/main">
        <mc:Choice Requires="p14">
          <p:contentPart p14:bwMode="auto" r:id="rId5">
            <p14:nvContentPartPr>
              <p14:cNvPr id="310" name="Freihand 309">
                <a:extLst>
                  <a:ext uri="{FF2B5EF4-FFF2-40B4-BE49-F238E27FC236}">
                    <a16:creationId xmlns:a16="http://schemas.microsoft.com/office/drawing/2014/main" id="{29FB63DE-7C9F-F35F-6DB2-8D26D4D7132F}"/>
                  </a:ext>
                </a:extLst>
              </p14:cNvPr>
              <p14:cNvContentPartPr/>
              <p14:nvPr/>
            </p14:nvContentPartPr>
            <p14:xfrm>
              <a:off x="8171040" y="4062000"/>
              <a:ext cx="22320" cy="5040"/>
            </p14:xfrm>
          </p:contentPart>
        </mc:Choice>
        <mc:Fallback xmlns="">
          <p:pic>
            <p:nvPicPr>
              <p:cNvPr id="310" name="Freihand 309">
                <a:extLst>
                  <a:ext uri="{FF2B5EF4-FFF2-40B4-BE49-F238E27FC236}">
                    <a16:creationId xmlns:a16="http://schemas.microsoft.com/office/drawing/2014/main" id="{29FB63DE-7C9F-F35F-6DB2-8D26D4D7132F}"/>
                  </a:ext>
                </a:extLst>
              </p:cNvPr>
              <p:cNvPicPr/>
              <p:nvPr/>
            </p:nvPicPr>
            <p:blipFill>
              <a:blip r:embed="rId7"/>
              <a:stretch>
                <a:fillRect/>
              </a:stretch>
            </p:blipFill>
            <p:spPr>
              <a:xfrm>
                <a:off x="8162040" y="4053000"/>
                <a:ext cx="39960" cy="22680"/>
              </a:xfrm>
              <a:prstGeom prst="rect">
                <a:avLst/>
              </a:prstGeom>
            </p:spPr>
          </p:pic>
        </mc:Fallback>
      </mc:AlternateContent>
      <p:grpSp>
        <p:nvGrpSpPr>
          <p:cNvPr id="12" name="Gruppieren 11">
            <a:extLst>
              <a:ext uri="{FF2B5EF4-FFF2-40B4-BE49-F238E27FC236}">
                <a16:creationId xmlns:a16="http://schemas.microsoft.com/office/drawing/2014/main" id="{6A458E52-12C5-1CA5-1F80-FA5255049FA5}"/>
              </a:ext>
              <a:ext uri="{C183D7F6-B498-43B3-948B-1728B52AA6E4}">
                <adec:decorative xmlns:adec="http://schemas.microsoft.com/office/drawing/2017/decorative" val="1"/>
              </a:ext>
            </a:extLst>
          </p:cNvPr>
          <p:cNvGrpSpPr/>
          <p:nvPr/>
        </p:nvGrpSpPr>
        <p:grpSpPr>
          <a:xfrm>
            <a:off x="607729" y="1929546"/>
            <a:ext cx="5372657" cy="2064549"/>
            <a:chOff x="9642870" y="4363922"/>
            <a:chExt cx="2159708" cy="2064549"/>
          </a:xfrm>
        </p:grpSpPr>
        <p:sp>
          <p:nvSpPr>
            <p:cNvPr id="16" name="Textfeld 15">
              <a:extLst>
                <a:ext uri="{FF2B5EF4-FFF2-40B4-BE49-F238E27FC236}">
                  <a16:creationId xmlns:a16="http://schemas.microsoft.com/office/drawing/2014/main" id="{3F2FA589-2D43-0EBD-B0DB-9F1DB334509F}"/>
                </a:ext>
              </a:extLst>
            </p:cNvPr>
            <p:cNvSpPr txBox="1"/>
            <p:nvPr/>
          </p:nvSpPr>
          <p:spPr>
            <a:xfrm>
              <a:off x="9646292" y="4363922"/>
              <a:ext cx="2156286" cy="246221"/>
            </a:xfrm>
            <a:prstGeom prst="rect">
              <a:avLst/>
            </a:prstGeom>
            <a:noFill/>
          </p:spPr>
          <p:txBody>
            <a:bodyPr wrap="square" lIns="0" tIns="0" rIns="0" bIns="0" rtlCol="0">
              <a:spAutoFit/>
            </a:bodyPr>
            <a:lstStyle/>
            <a:p>
              <a:r>
                <a:rPr lang="de-DE" sz="1600" b="1" err="1">
                  <a:solidFill>
                    <a:srgbClr val="002060"/>
                  </a:solidFill>
                  <a:latin typeface="Segoe UI" panose="020B0502040204020203" pitchFamily="34" charset="0"/>
                  <a:cs typeface="Segoe UI" panose="020B0502040204020203" pitchFamily="34" charset="0"/>
                </a:rPr>
                <a:t>Compile</a:t>
              </a:r>
              <a:r>
                <a:rPr lang="de-DE" sz="1600" b="1">
                  <a:solidFill>
                    <a:srgbClr val="002060"/>
                  </a:solidFill>
                  <a:latin typeface="Segoe UI" panose="020B0502040204020203" pitchFamily="34" charset="0"/>
                  <a:cs typeface="Segoe UI" panose="020B0502040204020203" pitchFamily="34" charset="0"/>
                </a:rPr>
                <a:t> Shortlist </a:t>
              </a:r>
              <a:r>
                <a:rPr lang="de-DE" sz="1600" b="1" err="1">
                  <a:solidFill>
                    <a:srgbClr val="002060"/>
                  </a:solidFill>
                  <a:latin typeface="Segoe UI" panose="020B0502040204020203" pitchFamily="34" charset="0"/>
                  <a:cs typeface="Segoe UI" panose="020B0502040204020203" pitchFamily="34" charset="0"/>
                </a:rPr>
                <a:t>of</a:t>
              </a:r>
              <a:r>
                <a:rPr lang="de-DE" sz="1600" b="1">
                  <a:solidFill>
                    <a:srgbClr val="002060"/>
                  </a:solidFill>
                  <a:latin typeface="Segoe UI" panose="020B0502040204020203" pitchFamily="34" charset="0"/>
                  <a:cs typeface="Segoe UI" panose="020B0502040204020203" pitchFamily="34" charset="0"/>
                </a:rPr>
                <a:t> </a:t>
              </a:r>
              <a:r>
                <a:rPr lang="de-DE" sz="1600" b="1" err="1">
                  <a:solidFill>
                    <a:srgbClr val="002060"/>
                  </a:solidFill>
                  <a:latin typeface="Segoe UI" panose="020B0502040204020203" pitchFamily="34" charset="0"/>
                  <a:cs typeface="Segoe UI" panose="020B0502040204020203" pitchFamily="34" charset="0"/>
                </a:rPr>
                <a:t>Applicants</a:t>
              </a:r>
              <a:endParaRPr lang="de-DE" sz="1600" b="1">
                <a:solidFill>
                  <a:srgbClr val="002060"/>
                </a:solidFill>
                <a:latin typeface="Segoe UI" panose="020B0502040204020203" pitchFamily="34" charset="0"/>
                <a:cs typeface="Segoe UI" panose="020B0502040204020203" pitchFamily="34" charset="0"/>
              </a:endParaRPr>
            </a:p>
          </p:txBody>
        </p:sp>
        <p:sp>
          <p:nvSpPr>
            <p:cNvPr id="21" name="Rechteck 20">
              <a:extLst>
                <a:ext uri="{FF2B5EF4-FFF2-40B4-BE49-F238E27FC236}">
                  <a16:creationId xmlns:a16="http://schemas.microsoft.com/office/drawing/2014/main" id="{31398554-377C-35EC-BF3A-C170CBE54327}"/>
                </a:ext>
              </a:extLst>
            </p:cNvPr>
            <p:cNvSpPr/>
            <p:nvPr/>
          </p:nvSpPr>
          <p:spPr>
            <a:xfrm>
              <a:off x="9642870" y="4704922"/>
              <a:ext cx="2156286" cy="1723549"/>
            </a:xfrm>
            <a:prstGeom prst="rect">
              <a:avLst/>
            </a:prstGeom>
          </p:spPr>
          <p:txBody>
            <a:bodyPr wrap="square" lIns="0" tIns="0" rIns="0" bIns="0" rtlCol="0">
              <a:spAutoFit/>
            </a:bodyPr>
            <a:lstStyle/>
            <a:p>
              <a:pPr indent="-360000">
                <a:lnSpc>
                  <a:spcPct val="150000"/>
                </a:lnSpc>
                <a:buFont typeface="Arial" panose="020B0604020202020204" pitchFamily="34" charset="0"/>
                <a:buChar char="•"/>
              </a:pPr>
              <a:r>
                <a:rPr lang="de-CH" sz="1600" dirty="0">
                  <a:solidFill>
                    <a:srgbClr val="002060"/>
                  </a:solidFill>
                  <a:latin typeface="+mj-lt"/>
                  <a:cs typeface="Segoe UI" panose="020B0502040204020203" pitchFamily="34" charset="0"/>
                </a:rPr>
                <a:t>Workflow</a:t>
              </a:r>
            </a:p>
            <a:p>
              <a:pPr indent="-360000">
                <a:lnSpc>
                  <a:spcPct val="150000"/>
                </a:lnSpc>
                <a:buFont typeface="Arial" panose="020B0604020202020204" pitchFamily="34" charset="0"/>
                <a:buChar char="•"/>
              </a:pPr>
              <a:r>
                <a:rPr lang="de-CH" sz="1600" dirty="0" err="1">
                  <a:solidFill>
                    <a:srgbClr val="002060"/>
                  </a:solidFill>
                  <a:latin typeface="+mj-lt"/>
                  <a:cs typeface="Segoe UI" panose="020B0502040204020203" pitchFamily="34" charset="0"/>
                </a:rPr>
                <a:t>Highly</a:t>
              </a:r>
              <a:r>
                <a:rPr lang="de-CH" sz="1600" dirty="0">
                  <a:solidFill>
                    <a:srgbClr val="002060"/>
                  </a:solidFill>
                  <a:latin typeface="+mj-lt"/>
                  <a:cs typeface="Segoe UI" panose="020B0502040204020203" pitchFamily="34" charset="0"/>
                </a:rPr>
                <a:t> </a:t>
              </a:r>
              <a:r>
                <a:rPr lang="de-CH" sz="1600" dirty="0" err="1">
                  <a:solidFill>
                    <a:srgbClr val="002060"/>
                  </a:solidFill>
                  <a:latin typeface="+mj-lt"/>
                  <a:cs typeface="Segoe UI" panose="020B0502040204020203" pitchFamily="34" charset="0"/>
                </a:rPr>
                <a:t>automated</a:t>
              </a:r>
              <a:r>
                <a:rPr lang="de-CH" sz="1600" dirty="0">
                  <a:solidFill>
                    <a:srgbClr val="002060"/>
                  </a:solidFill>
                  <a:latin typeface="+mj-lt"/>
                  <a:cs typeface="Segoe UI" panose="020B0502040204020203" pitchFamily="34" charset="0"/>
                </a:rPr>
                <a:t> with </a:t>
              </a:r>
              <a:r>
                <a:rPr lang="de-CH" sz="1600" dirty="0" err="1">
                  <a:solidFill>
                    <a:srgbClr val="002060"/>
                  </a:solidFill>
                  <a:latin typeface="+mj-lt"/>
                  <a:cs typeface="Segoe UI" panose="020B0502040204020203" pitchFamily="34" charset="0"/>
                </a:rPr>
                <a:t>services</a:t>
              </a:r>
              <a:endParaRPr lang="de-CH" sz="1600" dirty="0">
                <a:solidFill>
                  <a:srgbClr val="002060"/>
                </a:solidFill>
                <a:latin typeface="+mj-lt"/>
                <a:cs typeface="Segoe UI" panose="020B0502040204020203" pitchFamily="34" charset="0"/>
              </a:endParaRPr>
            </a:p>
            <a:p>
              <a:pPr indent="-360000">
                <a:lnSpc>
                  <a:spcPct val="150000"/>
                </a:lnSpc>
                <a:buFont typeface="Arial" panose="020B0604020202020204" pitchFamily="34" charset="0"/>
                <a:buChar char="•"/>
              </a:pPr>
              <a:r>
                <a:rPr lang="de-CH" sz="1600" dirty="0" err="1">
                  <a:solidFill>
                    <a:srgbClr val="002060"/>
                  </a:solidFill>
                  <a:latin typeface="+mj-lt"/>
                  <a:cs typeface="Segoe UI" panose="020B0502040204020203" pitchFamily="34" charset="0"/>
                </a:rPr>
                <a:t>Considers</a:t>
              </a:r>
              <a:r>
                <a:rPr lang="de-CH" sz="1600" dirty="0">
                  <a:solidFill>
                    <a:srgbClr val="002060"/>
                  </a:solidFill>
                  <a:latin typeface="+mj-lt"/>
                  <a:cs typeface="Segoe UI" panose="020B0502040204020203" pitchFamily="34" charset="0"/>
                </a:rPr>
                <a:t> </a:t>
              </a:r>
              <a:r>
                <a:rPr lang="de-CH" sz="1600" dirty="0" err="1">
                  <a:solidFill>
                    <a:srgbClr val="002060"/>
                  </a:solidFill>
                  <a:latin typeface="+mj-lt"/>
                  <a:cs typeface="Segoe UI" panose="020B0502040204020203" pitchFamily="34" charset="0"/>
                </a:rPr>
                <a:t>company’s</a:t>
              </a:r>
              <a:r>
                <a:rPr lang="de-CH" sz="1600" dirty="0">
                  <a:solidFill>
                    <a:srgbClr val="002060"/>
                  </a:solidFill>
                  <a:latin typeface="+mj-lt"/>
                  <a:cs typeface="Segoe UI" panose="020B0502040204020203" pitchFamily="34" charset="0"/>
                </a:rPr>
                <a:t> and </a:t>
              </a:r>
              <a:r>
                <a:rPr lang="de-CH" sz="1600" dirty="0" err="1">
                  <a:solidFill>
                    <a:srgbClr val="002060"/>
                  </a:solidFill>
                  <a:latin typeface="+mj-lt"/>
                  <a:cs typeface="Segoe UI" panose="020B0502040204020203" pitchFamily="34" charset="0"/>
                </a:rPr>
                <a:t>applicant’s</a:t>
              </a:r>
              <a:r>
                <a:rPr lang="de-CH" sz="1600" dirty="0">
                  <a:solidFill>
                    <a:srgbClr val="002060"/>
                  </a:solidFill>
                  <a:latin typeface="+mj-lt"/>
                  <a:cs typeface="Segoe UI" panose="020B0502040204020203" pitchFamily="34" charset="0"/>
                </a:rPr>
                <a:t> </a:t>
              </a:r>
              <a:r>
                <a:rPr lang="de-CH" sz="1600" dirty="0" err="1">
                  <a:solidFill>
                    <a:srgbClr val="002060"/>
                  </a:solidFill>
                  <a:latin typeface="+mj-lt"/>
                  <a:cs typeface="Segoe UI" panose="020B0502040204020203" pitchFamily="34" charset="0"/>
                </a:rPr>
                <a:t>view</a:t>
              </a:r>
              <a:r>
                <a:rPr lang="de-CH" sz="1600" dirty="0">
                  <a:solidFill>
                    <a:srgbClr val="002060"/>
                  </a:solidFill>
                  <a:latin typeface="+mj-lt"/>
                  <a:cs typeface="Segoe UI" panose="020B0502040204020203" pitchFamily="34" charset="0"/>
                </a:rPr>
                <a:t> with 3 processes</a:t>
              </a:r>
            </a:p>
            <a:p>
              <a:endParaRPr lang="de-DE" sz="1600" i="1" dirty="0">
                <a:solidFill>
                  <a:srgbClr val="002060"/>
                </a:solidFill>
                <a:latin typeface="+mj-lt"/>
                <a:cs typeface="Segoe UI" panose="020B0502040204020203" pitchFamily="34" charset="0"/>
              </a:endParaRPr>
            </a:p>
          </p:txBody>
        </p:sp>
      </p:grpSp>
      <p:grpSp>
        <p:nvGrpSpPr>
          <p:cNvPr id="27" name="Gruppieren 26">
            <a:extLst>
              <a:ext uri="{FF2B5EF4-FFF2-40B4-BE49-F238E27FC236}">
                <a16:creationId xmlns:a16="http://schemas.microsoft.com/office/drawing/2014/main" id="{BB0CB9A9-8D77-0017-D0FB-283AAF9DD075}"/>
              </a:ext>
              <a:ext uri="{C183D7F6-B498-43B3-948B-1728B52AA6E4}">
                <adec:decorative xmlns:adec="http://schemas.microsoft.com/office/drawing/2017/decorative" val="1"/>
              </a:ext>
            </a:extLst>
          </p:cNvPr>
          <p:cNvGrpSpPr/>
          <p:nvPr/>
        </p:nvGrpSpPr>
        <p:grpSpPr>
          <a:xfrm>
            <a:off x="6272987" y="1929546"/>
            <a:ext cx="5153801" cy="3626771"/>
            <a:chOff x="9642870" y="4363922"/>
            <a:chExt cx="2159708" cy="3626771"/>
          </a:xfrm>
        </p:grpSpPr>
        <p:sp>
          <p:nvSpPr>
            <p:cNvPr id="28" name="Textfeld 27">
              <a:extLst>
                <a:ext uri="{FF2B5EF4-FFF2-40B4-BE49-F238E27FC236}">
                  <a16:creationId xmlns:a16="http://schemas.microsoft.com/office/drawing/2014/main" id="{3F60E0D3-78D8-FC8F-D0E4-018984CB357A}"/>
                </a:ext>
              </a:extLst>
            </p:cNvPr>
            <p:cNvSpPr txBox="1"/>
            <p:nvPr/>
          </p:nvSpPr>
          <p:spPr>
            <a:xfrm>
              <a:off x="9646292" y="4363922"/>
              <a:ext cx="2156286" cy="246221"/>
            </a:xfrm>
            <a:prstGeom prst="rect">
              <a:avLst/>
            </a:prstGeom>
            <a:noFill/>
          </p:spPr>
          <p:txBody>
            <a:bodyPr wrap="square" lIns="0" tIns="0" rIns="0" bIns="0" rtlCol="0">
              <a:spAutoFit/>
            </a:bodyPr>
            <a:lstStyle/>
            <a:p>
              <a:r>
                <a:rPr lang="de-DE" sz="1600" b="1" err="1">
                  <a:solidFill>
                    <a:srgbClr val="002060"/>
                  </a:solidFill>
                  <a:latin typeface="Segoe UI" panose="020B0502040204020203" pitchFamily="34" charset="0"/>
                  <a:cs typeface="Segoe UI" panose="020B0502040204020203" pitchFamily="34" charset="0"/>
                </a:rPr>
                <a:t>Strengths</a:t>
              </a:r>
              <a:r>
                <a:rPr lang="de-DE" sz="1600" b="1">
                  <a:solidFill>
                    <a:srgbClr val="002060"/>
                  </a:solidFill>
                  <a:latin typeface="Segoe UI" panose="020B0502040204020203" pitchFamily="34" charset="0"/>
                  <a:cs typeface="Segoe UI" panose="020B0502040204020203" pitchFamily="34" charset="0"/>
                </a:rPr>
                <a:t> and </a:t>
              </a:r>
              <a:r>
                <a:rPr lang="de-DE" sz="1600" b="1" err="1">
                  <a:solidFill>
                    <a:srgbClr val="002060"/>
                  </a:solidFill>
                  <a:latin typeface="Segoe UI" panose="020B0502040204020203" pitchFamily="34" charset="0"/>
                  <a:cs typeface="Segoe UI" panose="020B0502040204020203" pitchFamily="34" charset="0"/>
                </a:rPr>
                <a:t>Improvements</a:t>
              </a:r>
              <a:endParaRPr lang="de-DE" sz="1600" b="1">
                <a:solidFill>
                  <a:srgbClr val="002060"/>
                </a:solidFill>
                <a:latin typeface="Segoe UI" panose="020B0502040204020203" pitchFamily="34" charset="0"/>
                <a:cs typeface="Segoe UI" panose="020B0502040204020203" pitchFamily="34" charset="0"/>
              </a:endParaRPr>
            </a:p>
          </p:txBody>
        </p:sp>
        <p:sp>
          <p:nvSpPr>
            <p:cNvPr id="29" name="Rechteck 28">
              <a:extLst>
                <a:ext uri="{FF2B5EF4-FFF2-40B4-BE49-F238E27FC236}">
                  <a16:creationId xmlns:a16="http://schemas.microsoft.com/office/drawing/2014/main" id="{9D955DD1-43D6-BD81-C24F-506F623DFB02}"/>
                </a:ext>
              </a:extLst>
            </p:cNvPr>
            <p:cNvSpPr/>
            <p:nvPr/>
          </p:nvSpPr>
          <p:spPr>
            <a:xfrm>
              <a:off x="9642870" y="4704922"/>
              <a:ext cx="2156286" cy="3285771"/>
            </a:xfrm>
            <a:prstGeom prst="rect">
              <a:avLst/>
            </a:prstGeom>
          </p:spPr>
          <p:txBody>
            <a:bodyPr wrap="square" lIns="0" tIns="0" rIns="0" bIns="0" rtlCol="0">
              <a:spAutoFit/>
            </a:bodyPr>
            <a:lstStyle/>
            <a:p>
              <a:pPr indent="-360000">
                <a:lnSpc>
                  <a:spcPct val="150000"/>
                </a:lnSpc>
                <a:buFont typeface="Arial" panose="020B0604020202020204" pitchFamily="34" charset="0"/>
                <a:buChar char="•"/>
              </a:pPr>
              <a:r>
                <a:rPr lang="de-CH" sz="1600" err="1">
                  <a:solidFill>
                    <a:srgbClr val="002060"/>
                  </a:solidFill>
                  <a:latin typeface="+mj-lt"/>
                  <a:cs typeface="Segoe UI" panose="020B0502040204020203" pitchFamily="34" charset="0"/>
                </a:rPr>
                <a:t>Efficient</a:t>
              </a:r>
              <a:r>
                <a:rPr lang="de-CH" sz="1600">
                  <a:solidFill>
                    <a:srgbClr val="002060"/>
                  </a:solidFill>
                  <a:latin typeface="+mj-lt"/>
                  <a:cs typeface="Segoe UI" panose="020B0502040204020203" pitchFamily="34" charset="0"/>
                </a:rPr>
                <a:t> </a:t>
              </a:r>
              <a:r>
                <a:rPr lang="de-CH" sz="1600" err="1">
                  <a:solidFill>
                    <a:srgbClr val="002060"/>
                  </a:solidFill>
                  <a:latin typeface="+mj-lt"/>
                  <a:cs typeface="Segoe UI" panose="020B0502040204020203" pitchFamily="34" charset="0"/>
                </a:rPr>
                <a:t>process</a:t>
              </a:r>
              <a:r>
                <a:rPr lang="de-CH" sz="1600">
                  <a:solidFill>
                    <a:srgbClr val="002060"/>
                  </a:solidFill>
                  <a:latin typeface="+mj-lt"/>
                  <a:cs typeface="Segoe UI" panose="020B0502040204020203" pitchFamily="34" charset="0"/>
                </a:rPr>
                <a:t> with instant </a:t>
              </a:r>
              <a:r>
                <a:rPr lang="de-CH" sz="1600" err="1">
                  <a:solidFill>
                    <a:srgbClr val="002060"/>
                  </a:solidFill>
                  <a:latin typeface="+mj-lt"/>
                  <a:cs typeface="Segoe UI" panose="020B0502040204020203" pitchFamily="34" charset="0"/>
                </a:rPr>
                <a:t>responses</a:t>
              </a:r>
              <a:endParaRPr lang="de-CH" sz="1600">
                <a:solidFill>
                  <a:srgbClr val="002060"/>
                </a:solidFill>
                <a:latin typeface="+mj-lt"/>
                <a:cs typeface="Segoe UI" panose="020B0502040204020203" pitchFamily="34" charset="0"/>
              </a:endParaRPr>
            </a:p>
            <a:p>
              <a:pPr indent="-360000">
                <a:lnSpc>
                  <a:spcPct val="150000"/>
                </a:lnSpc>
                <a:buFont typeface="Arial" panose="020B0604020202020204" pitchFamily="34" charset="0"/>
                <a:buChar char="•"/>
              </a:pPr>
              <a:r>
                <a:rPr lang="de-CH" sz="1600">
                  <a:solidFill>
                    <a:srgbClr val="002060"/>
                  </a:solidFill>
                  <a:latin typeface="+mj-lt"/>
                  <a:cs typeface="Segoe UI" panose="020B0502040204020203" pitchFamily="34" charset="0"/>
                </a:rPr>
                <a:t>Individual </a:t>
              </a:r>
              <a:r>
                <a:rPr lang="de-CH" sz="1600" err="1">
                  <a:solidFill>
                    <a:srgbClr val="002060"/>
                  </a:solidFill>
                  <a:latin typeface="+mj-lt"/>
                  <a:cs typeface="Segoe UI" panose="020B0502040204020203" pitchFamily="34" charset="0"/>
                </a:rPr>
                <a:t>salary</a:t>
              </a:r>
              <a:r>
                <a:rPr lang="de-CH" sz="1600">
                  <a:solidFill>
                    <a:srgbClr val="002060"/>
                  </a:solidFill>
                  <a:latin typeface="+mj-lt"/>
                  <a:cs typeface="Segoe UI" panose="020B0502040204020203" pitchFamily="34" charset="0"/>
                </a:rPr>
                <a:t> </a:t>
              </a:r>
              <a:r>
                <a:rPr lang="de-CH" sz="1600" err="1">
                  <a:solidFill>
                    <a:srgbClr val="002060"/>
                  </a:solidFill>
                  <a:latin typeface="+mj-lt"/>
                  <a:cs typeface="Segoe UI" panose="020B0502040204020203" pitchFamily="34" charset="0"/>
                </a:rPr>
                <a:t>estimation</a:t>
              </a:r>
              <a:r>
                <a:rPr lang="de-CH" sz="1600">
                  <a:solidFill>
                    <a:srgbClr val="002060"/>
                  </a:solidFill>
                  <a:latin typeface="+mj-lt"/>
                  <a:cs typeface="Segoe UI" panose="020B0502040204020203" pitchFamily="34" charset="0"/>
                </a:rPr>
                <a:t> and </a:t>
              </a:r>
              <a:r>
                <a:rPr lang="de-CH" sz="1600" err="1">
                  <a:solidFill>
                    <a:srgbClr val="002060"/>
                  </a:solidFill>
                  <a:latin typeface="+mj-lt"/>
                  <a:cs typeface="Segoe UI" panose="020B0502040204020203" pitchFamily="34" charset="0"/>
                </a:rPr>
                <a:t>diploma</a:t>
              </a:r>
              <a:r>
                <a:rPr lang="de-CH" sz="1600">
                  <a:solidFill>
                    <a:srgbClr val="002060"/>
                  </a:solidFill>
                  <a:latin typeface="+mj-lt"/>
                  <a:cs typeface="Segoe UI" panose="020B0502040204020203" pitchFamily="34" charset="0"/>
                </a:rPr>
                <a:t> check</a:t>
              </a:r>
            </a:p>
            <a:p>
              <a:pPr indent="-360000">
                <a:lnSpc>
                  <a:spcPct val="150000"/>
                </a:lnSpc>
                <a:buFont typeface="Arial" panose="020B0604020202020204" pitchFamily="34" charset="0"/>
                <a:buChar char="•"/>
              </a:pPr>
              <a:r>
                <a:rPr lang="en-US" sz="1600">
                  <a:solidFill>
                    <a:srgbClr val="002060"/>
                  </a:solidFill>
                  <a:latin typeface="+mj-lt"/>
                  <a:cs typeface="Segoe UI" panose="020B0502040204020203" pitchFamily="34" charset="0"/>
                </a:rPr>
                <a:t>Unsuitable applicants automatically screened out</a:t>
              </a:r>
              <a:endParaRPr lang="de-CH" sz="1600">
                <a:solidFill>
                  <a:srgbClr val="002060"/>
                </a:solidFill>
                <a:latin typeface="+mj-lt"/>
                <a:cs typeface="Segoe UI" panose="020B0502040204020203" pitchFamily="34" charset="0"/>
              </a:endParaRPr>
            </a:p>
            <a:p>
              <a:pPr indent="-360000">
                <a:lnSpc>
                  <a:spcPct val="150000"/>
                </a:lnSpc>
                <a:buFont typeface="Arial" panose="020B0604020202020204" pitchFamily="34" charset="0"/>
                <a:buChar char="•"/>
              </a:pPr>
              <a:r>
                <a:rPr lang="de-CH" sz="1600">
                  <a:solidFill>
                    <a:srgbClr val="002060"/>
                  </a:solidFill>
                  <a:latin typeface="+mj-lt"/>
                  <a:cs typeface="Segoe UI" panose="020B0502040204020203" pitchFamily="34" charset="0"/>
                </a:rPr>
                <a:t>Low </a:t>
              </a:r>
              <a:r>
                <a:rPr lang="de-CH" sz="1600" err="1">
                  <a:solidFill>
                    <a:srgbClr val="002060"/>
                  </a:solidFill>
                  <a:latin typeface="+mj-lt"/>
                  <a:cs typeface="Segoe UI" panose="020B0502040204020203" pitchFamily="34" charset="0"/>
                </a:rPr>
                <a:t>error</a:t>
              </a:r>
              <a:r>
                <a:rPr lang="de-CH" sz="1600">
                  <a:solidFill>
                    <a:srgbClr val="002060"/>
                  </a:solidFill>
                  <a:latin typeface="+mj-lt"/>
                  <a:cs typeface="Segoe UI" panose="020B0502040204020203" pitchFamily="34" charset="0"/>
                </a:rPr>
                <a:t> </a:t>
              </a:r>
              <a:r>
                <a:rPr lang="de-CH" sz="1600" err="1">
                  <a:solidFill>
                    <a:srgbClr val="002060"/>
                  </a:solidFill>
                  <a:latin typeface="+mj-lt"/>
                  <a:cs typeface="Segoe UI" panose="020B0502040204020203" pitchFamily="34" charset="0"/>
                </a:rPr>
                <a:t>probability</a:t>
              </a:r>
              <a:endParaRPr lang="de-CH" sz="1600">
                <a:solidFill>
                  <a:srgbClr val="002060"/>
                </a:solidFill>
                <a:latin typeface="+mj-lt"/>
                <a:cs typeface="Segoe UI" panose="020B0502040204020203" pitchFamily="34" charset="0"/>
              </a:endParaRPr>
            </a:p>
            <a:p>
              <a:pPr indent="-360000">
                <a:lnSpc>
                  <a:spcPct val="150000"/>
                </a:lnSpc>
                <a:buFont typeface="Arial" panose="020B0604020202020204" pitchFamily="34" charset="0"/>
                <a:buChar char="•"/>
              </a:pPr>
              <a:r>
                <a:rPr lang="de-CH" sz="1600">
                  <a:solidFill>
                    <a:srgbClr val="002060"/>
                  </a:solidFill>
                  <a:latin typeface="+mj-lt"/>
                  <a:cs typeface="Segoe UI" panose="020B0502040204020203" pitchFamily="34" charset="0"/>
                </a:rPr>
                <a:t>Integration </a:t>
              </a:r>
              <a:r>
                <a:rPr lang="de-CH" sz="1600" err="1">
                  <a:solidFill>
                    <a:srgbClr val="002060"/>
                  </a:solidFill>
                  <a:latin typeface="+mj-lt"/>
                  <a:cs typeface="Segoe UI" panose="020B0502040204020203" pitchFamily="34" charset="0"/>
                </a:rPr>
                <a:t>of</a:t>
              </a:r>
              <a:r>
                <a:rPr lang="de-CH" sz="1600">
                  <a:solidFill>
                    <a:srgbClr val="002060"/>
                  </a:solidFill>
                  <a:latin typeface="+mj-lt"/>
                  <a:cs typeface="Segoe UI" panose="020B0502040204020203" pitchFamily="34" charset="0"/>
                </a:rPr>
                <a:t> AI </a:t>
              </a:r>
              <a:r>
                <a:rPr lang="de-CH" sz="1600" err="1">
                  <a:solidFill>
                    <a:srgbClr val="002060"/>
                  </a:solidFill>
                  <a:latin typeface="+mj-lt"/>
                  <a:cs typeface="Segoe UI" panose="020B0502040204020203" pitchFamily="34" charset="0"/>
                </a:rPr>
                <a:t>services</a:t>
              </a:r>
              <a:endParaRPr lang="de-CH" sz="1600">
                <a:solidFill>
                  <a:srgbClr val="002060"/>
                </a:solidFill>
                <a:latin typeface="+mj-lt"/>
                <a:cs typeface="Segoe UI" panose="020B0502040204020203" pitchFamily="34" charset="0"/>
              </a:endParaRPr>
            </a:p>
            <a:p>
              <a:pPr indent="-360000">
                <a:lnSpc>
                  <a:spcPct val="150000"/>
                </a:lnSpc>
                <a:buFont typeface="Arial" panose="020B0604020202020204" pitchFamily="34" charset="0"/>
                <a:buChar char="•"/>
              </a:pPr>
              <a:r>
                <a:rPr lang="de-CH" sz="1600" err="1">
                  <a:solidFill>
                    <a:srgbClr val="002060"/>
                  </a:solidFill>
                  <a:latin typeface="+mj-lt"/>
                  <a:cs typeface="Segoe UI" panose="020B0502040204020203" pitchFamily="34" charset="0"/>
                </a:rPr>
                <a:t>Improve</a:t>
              </a:r>
              <a:r>
                <a:rPr lang="de-CH" sz="1600">
                  <a:solidFill>
                    <a:srgbClr val="002060"/>
                  </a:solidFill>
                  <a:latin typeface="+mj-lt"/>
                  <a:cs typeface="Segoe UI" panose="020B0502040204020203" pitchFamily="34" charset="0"/>
                </a:rPr>
                <a:t> </a:t>
              </a:r>
              <a:r>
                <a:rPr lang="de-CH" sz="1600" err="1">
                  <a:solidFill>
                    <a:srgbClr val="002060"/>
                  </a:solidFill>
                  <a:latin typeface="+mj-lt"/>
                  <a:cs typeface="Segoe UI" panose="020B0502040204020203" pitchFamily="34" charset="0"/>
                </a:rPr>
                <a:t>job</a:t>
              </a:r>
              <a:r>
                <a:rPr lang="de-CH" sz="1600">
                  <a:solidFill>
                    <a:srgbClr val="002060"/>
                  </a:solidFill>
                  <a:latin typeface="+mj-lt"/>
                  <a:cs typeface="Segoe UI" panose="020B0502040204020203" pitchFamily="34" charset="0"/>
                </a:rPr>
                <a:t> ad </a:t>
              </a:r>
              <a:r>
                <a:rPr lang="de-CH" sz="1600" err="1">
                  <a:solidFill>
                    <a:srgbClr val="002060"/>
                  </a:solidFill>
                  <a:latin typeface="+mj-lt"/>
                  <a:cs typeface="Segoe UI" panose="020B0502040204020203" pitchFamily="34" charset="0"/>
                </a:rPr>
                <a:t>instead</a:t>
              </a:r>
              <a:r>
                <a:rPr lang="de-CH" sz="1600">
                  <a:solidFill>
                    <a:srgbClr val="002060"/>
                  </a:solidFill>
                  <a:latin typeface="+mj-lt"/>
                  <a:cs typeface="Segoe UI" panose="020B0502040204020203" pitchFamily="34" charset="0"/>
                </a:rPr>
                <a:t> </a:t>
              </a:r>
              <a:r>
                <a:rPr lang="de-CH" sz="1600" err="1">
                  <a:solidFill>
                    <a:srgbClr val="002060"/>
                  </a:solidFill>
                  <a:latin typeface="+mj-lt"/>
                  <a:cs typeface="Segoe UI" panose="020B0502040204020203" pitchFamily="34" charset="0"/>
                </a:rPr>
                <a:t>of</a:t>
              </a:r>
              <a:r>
                <a:rPr lang="de-CH" sz="1600">
                  <a:solidFill>
                    <a:srgbClr val="002060"/>
                  </a:solidFill>
                  <a:latin typeface="+mj-lt"/>
                  <a:cs typeface="Segoe UI" panose="020B0502040204020203" pitchFamily="34" charset="0"/>
                </a:rPr>
                <a:t> </a:t>
              </a:r>
              <a:r>
                <a:rPr lang="de-CH" sz="1600" err="1">
                  <a:solidFill>
                    <a:srgbClr val="002060"/>
                  </a:solidFill>
                  <a:latin typeface="+mj-lt"/>
                  <a:cs typeface="Segoe UI" panose="020B0502040204020203" pitchFamily="34" charset="0"/>
                </a:rPr>
                <a:t>re-posting</a:t>
              </a:r>
              <a:r>
                <a:rPr lang="de-CH" sz="1600">
                  <a:solidFill>
                    <a:srgbClr val="002060"/>
                  </a:solidFill>
                  <a:latin typeface="+mj-lt"/>
                  <a:cs typeface="Segoe UI" panose="020B0502040204020203" pitchFamily="34" charset="0"/>
                </a:rPr>
                <a:t> </a:t>
              </a:r>
              <a:r>
                <a:rPr lang="de-CH" sz="1600" err="1">
                  <a:solidFill>
                    <a:srgbClr val="002060"/>
                  </a:solidFill>
                  <a:latin typeface="+mj-lt"/>
                  <a:cs typeface="Segoe UI" panose="020B0502040204020203" pitchFamily="34" charset="0"/>
                </a:rPr>
                <a:t>it</a:t>
              </a:r>
              <a:endParaRPr lang="de-CH" sz="1600">
                <a:solidFill>
                  <a:srgbClr val="002060"/>
                </a:solidFill>
                <a:latin typeface="+mj-lt"/>
                <a:cs typeface="Segoe UI" panose="020B0502040204020203" pitchFamily="34" charset="0"/>
              </a:endParaRPr>
            </a:p>
            <a:p>
              <a:pPr marL="358775" indent="-358775">
                <a:lnSpc>
                  <a:spcPct val="150000"/>
                </a:lnSpc>
                <a:buFont typeface="Arial" panose="020B0604020202020204" pitchFamily="34" charset="0"/>
                <a:buChar char="•"/>
              </a:pPr>
              <a:r>
                <a:rPr lang="de-CH" sz="1600" err="1">
                  <a:solidFill>
                    <a:srgbClr val="002060"/>
                  </a:solidFill>
                  <a:latin typeface="+mj-lt"/>
                  <a:cs typeface="Segoe UI" panose="020B0502040204020203" pitchFamily="34" charset="0"/>
                </a:rPr>
                <a:t>Applicant</a:t>
              </a:r>
              <a:r>
                <a:rPr lang="de-CH" sz="1600">
                  <a:solidFill>
                    <a:srgbClr val="002060"/>
                  </a:solidFill>
                  <a:latin typeface="+mj-lt"/>
                  <a:cs typeface="Segoe UI" panose="020B0502040204020203" pitchFamily="34" charset="0"/>
                </a:rPr>
                <a:t> </a:t>
              </a:r>
              <a:r>
                <a:rPr lang="de-CH" sz="1600" err="1">
                  <a:solidFill>
                    <a:srgbClr val="002060"/>
                  </a:solidFill>
                  <a:latin typeface="+mj-lt"/>
                  <a:cs typeface="Segoe UI" panose="020B0502040204020203" pitchFamily="34" charset="0"/>
                </a:rPr>
                <a:t>tracking</a:t>
              </a:r>
              <a:r>
                <a:rPr lang="de-CH" sz="1600">
                  <a:solidFill>
                    <a:srgbClr val="002060"/>
                  </a:solidFill>
                  <a:latin typeface="+mj-lt"/>
                  <a:cs typeface="Segoe UI" panose="020B0502040204020203" pitchFamily="34" charset="0"/>
                </a:rPr>
                <a:t> </a:t>
              </a:r>
              <a:r>
                <a:rPr lang="de-CH" sz="1600" err="1">
                  <a:solidFill>
                    <a:srgbClr val="002060"/>
                  </a:solidFill>
                  <a:latin typeface="+mj-lt"/>
                  <a:cs typeface="Segoe UI" panose="020B0502040204020203" pitchFamily="34" charset="0"/>
                </a:rPr>
                <a:t>system</a:t>
              </a:r>
              <a:r>
                <a:rPr lang="de-CH" sz="1600">
                  <a:solidFill>
                    <a:srgbClr val="002060"/>
                  </a:solidFill>
                  <a:latin typeface="+mj-lt"/>
                  <a:cs typeface="Segoe UI" panose="020B0502040204020203" pitchFamily="34" charset="0"/>
                </a:rPr>
                <a:t> </a:t>
              </a:r>
              <a:r>
                <a:rPr lang="de-CH" sz="1600" err="1">
                  <a:solidFill>
                    <a:srgbClr val="002060"/>
                  </a:solidFill>
                  <a:latin typeface="+mj-lt"/>
                  <a:cs typeface="Segoe UI" panose="020B0502040204020203" pitchFamily="34" charset="0"/>
                </a:rPr>
                <a:t>allows</a:t>
              </a:r>
              <a:r>
                <a:rPr lang="de-CH" sz="1600">
                  <a:solidFill>
                    <a:srgbClr val="002060"/>
                  </a:solidFill>
                  <a:latin typeface="+mj-lt"/>
                  <a:cs typeface="Segoe UI" panose="020B0502040204020203" pitchFamily="34" charset="0"/>
                </a:rPr>
                <a:t> </a:t>
              </a:r>
              <a:r>
                <a:rPr lang="de-CH" sz="1600" err="1">
                  <a:solidFill>
                    <a:srgbClr val="002060"/>
                  </a:solidFill>
                  <a:latin typeface="+mj-lt"/>
                  <a:cs typeface="Segoe UI" panose="020B0502040204020203" pitchFamily="34" charset="0"/>
                </a:rPr>
                <a:t>data</a:t>
              </a:r>
              <a:r>
                <a:rPr lang="de-CH" sz="1600">
                  <a:solidFill>
                    <a:srgbClr val="002060"/>
                  </a:solidFill>
                  <a:latin typeface="+mj-lt"/>
                  <a:cs typeface="Segoe UI" panose="020B0502040204020203" pitchFamily="34" charset="0"/>
                </a:rPr>
                <a:t> </a:t>
              </a:r>
              <a:r>
                <a:rPr lang="de-CH" sz="1600" err="1">
                  <a:solidFill>
                    <a:srgbClr val="002060"/>
                  </a:solidFill>
                  <a:latin typeface="+mj-lt"/>
                  <a:cs typeface="Segoe UI" panose="020B0502040204020203" pitchFamily="34" charset="0"/>
                </a:rPr>
                <a:t>analyses</a:t>
              </a:r>
              <a:r>
                <a:rPr lang="de-CH" sz="1600">
                  <a:solidFill>
                    <a:srgbClr val="002060"/>
                  </a:solidFill>
                  <a:latin typeface="+mj-lt"/>
                  <a:cs typeface="Segoe UI" panose="020B0502040204020203" pitchFamily="34" charset="0"/>
                </a:rPr>
                <a:t> </a:t>
              </a:r>
              <a:r>
                <a:rPr lang="de-CH" sz="1600" err="1">
                  <a:solidFill>
                    <a:srgbClr val="002060"/>
                  </a:solidFill>
                  <a:latin typeface="+mj-lt"/>
                  <a:cs typeface="Segoe UI" panose="020B0502040204020203" pitchFamily="34" charset="0"/>
                </a:rPr>
                <a:t>to</a:t>
              </a:r>
              <a:r>
                <a:rPr lang="de-CH" sz="1600">
                  <a:solidFill>
                    <a:srgbClr val="002060"/>
                  </a:solidFill>
                  <a:latin typeface="+mj-lt"/>
                  <a:cs typeface="Segoe UI" panose="020B0502040204020203" pitchFamily="34" charset="0"/>
                </a:rPr>
                <a:t> </a:t>
              </a:r>
              <a:r>
                <a:rPr lang="de-CH" sz="1600" err="1">
                  <a:solidFill>
                    <a:srgbClr val="002060"/>
                  </a:solidFill>
                  <a:latin typeface="+mj-lt"/>
                  <a:cs typeface="Segoe UI" panose="020B0502040204020203" pitchFamily="34" charset="0"/>
                </a:rPr>
                <a:t>improve</a:t>
              </a:r>
              <a:r>
                <a:rPr lang="de-CH" sz="1600">
                  <a:solidFill>
                    <a:srgbClr val="002060"/>
                  </a:solidFill>
                  <a:latin typeface="+mj-lt"/>
                  <a:cs typeface="Segoe UI" panose="020B0502040204020203" pitchFamily="34" charset="0"/>
                </a:rPr>
                <a:t> processes, </a:t>
              </a:r>
              <a:r>
                <a:rPr lang="de-CH" sz="1600" err="1">
                  <a:solidFill>
                    <a:srgbClr val="002060"/>
                  </a:solidFill>
                  <a:latin typeface="+mj-lt"/>
                  <a:cs typeface="Segoe UI" panose="020B0502040204020203" pitchFamily="34" charset="0"/>
                </a:rPr>
                <a:t>job</a:t>
              </a:r>
              <a:r>
                <a:rPr lang="de-CH" sz="1600">
                  <a:solidFill>
                    <a:srgbClr val="002060"/>
                  </a:solidFill>
                  <a:latin typeface="+mj-lt"/>
                  <a:cs typeface="Segoe UI" panose="020B0502040204020203" pitchFamily="34" charset="0"/>
                </a:rPr>
                <a:t> </a:t>
              </a:r>
              <a:r>
                <a:rPr lang="de-CH" sz="1600" err="1">
                  <a:solidFill>
                    <a:srgbClr val="002060"/>
                  </a:solidFill>
                  <a:latin typeface="+mj-lt"/>
                  <a:cs typeface="Segoe UI" panose="020B0502040204020203" pitchFamily="34" charset="0"/>
                </a:rPr>
                <a:t>advertisements</a:t>
              </a:r>
              <a:r>
                <a:rPr lang="de-CH" sz="1600">
                  <a:solidFill>
                    <a:srgbClr val="002060"/>
                  </a:solidFill>
                  <a:latin typeface="+mj-lt"/>
                  <a:cs typeface="Segoe UI" panose="020B0502040204020203" pitchFamily="34" charset="0"/>
                </a:rPr>
                <a:t>, etc.</a:t>
              </a:r>
            </a:p>
            <a:p>
              <a:pPr indent="-360000">
                <a:lnSpc>
                  <a:spcPct val="150000"/>
                </a:lnSpc>
                <a:buFont typeface="Arial" panose="020B0604020202020204" pitchFamily="34" charset="0"/>
                <a:buChar char="•"/>
              </a:pPr>
              <a:endParaRPr lang="de-DE" sz="1600">
                <a:solidFill>
                  <a:srgbClr val="002060"/>
                </a:solidFill>
                <a:latin typeface="+mj-lt"/>
                <a:cs typeface="Segoe UI" panose="020B0502040204020203" pitchFamily="34" charset="0"/>
              </a:endParaRPr>
            </a:p>
          </p:txBody>
        </p:sp>
      </p:grpSp>
      <p:pic>
        <p:nvPicPr>
          <p:cNvPr id="44" name="Grafik 43">
            <a:extLst>
              <a:ext uri="{FF2B5EF4-FFF2-40B4-BE49-F238E27FC236}">
                <a16:creationId xmlns:a16="http://schemas.microsoft.com/office/drawing/2014/main" id="{2EC58631-4198-F046-D454-870A3AE72863}"/>
              </a:ext>
            </a:extLst>
          </p:cNvPr>
          <p:cNvPicPr>
            <a:picLocks noChangeAspect="1"/>
          </p:cNvPicPr>
          <p:nvPr/>
        </p:nvPicPr>
        <p:blipFill>
          <a:blip r:embed="rId8"/>
          <a:stretch>
            <a:fillRect/>
          </a:stretch>
        </p:blipFill>
        <p:spPr>
          <a:xfrm>
            <a:off x="615895" y="3529088"/>
            <a:ext cx="4585318" cy="1863250"/>
          </a:xfrm>
          <a:prstGeom prst="rect">
            <a:avLst/>
          </a:prstGeom>
        </p:spPr>
      </p:pic>
      <p:pic>
        <p:nvPicPr>
          <p:cNvPr id="50" name="Grafik 49">
            <a:extLst>
              <a:ext uri="{FF2B5EF4-FFF2-40B4-BE49-F238E27FC236}">
                <a16:creationId xmlns:a16="http://schemas.microsoft.com/office/drawing/2014/main" id="{408A3E68-1DB7-FD87-C636-B4C792BD6067}"/>
              </a:ext>
            </a:extLst>
          </p:cNvPr>
          <p:cNvPicPr>
            <a:picLocks noChangeAspect="1"/>
          </p:cNvPicPr>
          <p:nvPr/>
        </p:nvPicPr>
        <p:blipFill>
          <a:blip r:embed="rId9"/>
          <a:stretch>
            <a:fillRect/>
          </a:stretch>
        </p:blipFill>
        <p:spPr>
          <a:xfrm>
            <a:off x="710582" y="5601981"/>
            <a:ext cx="2741391" cy="936931"/>
          </a:xfrm>
          <a:prstGeom prst="rect">
            <a:avLst/>
          </a:prstGeom>
        </p:spPr>
      </p:pic>
      <p:pic>
        <p:nvPicPr>
          <p:cNvPr id="66" name="Grafik 65">
            <a:extLst>
              <a:ext uri="{FF2B5EF4-FFF2-40B4-BE49-F238E27FC236}">
                <a16:creationId xmlns:a16="http://schemas.microsoft.com/office/drawing/2014/main" id="{FD016C06-2330-85B5-05C6-D4ED1E62B09A}"/>
              </a:ext>
            </a:extLst>
          </p:cNvPr>
          <p:cNvPicPr>
            <a:picLocks noChangeAspect="1"/>
          </p:cNvPicPr>
          <p:nvPr/>
        </p:nvPicPr>
        <p:blipFill>
          <a:blip r:embed="rId10"/>
          <a:stretch>
            <a:fillRect/>
          </a:stretch>
        </p:blipFill>
        <p:spPr>
          <a:xfrm>
            <a:off x="3591765" y="5601981"/>
            <a:ext cx="1536682" cy="936931"/>
          </a:xfrm>
          <a:prstGeom prst="rect">
            <a:avLst/>
          </a:prstGeom>
        </p:spPr>
      </p:pic>
    </p:spTree>
    <p:extLst>
      <p:ext uri="{BB962C8B-B14F-4D97-AF65-F5344CB8AC3E}">
        <p14:creationId xmlns:p14="http://schemas.microsoft.com/office/powerpoint/2010/main" val="31062689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Textfeld 66">
            <a:extLst>
              <a:ext uri="{FF2B5EF4-FFF2-40B4-BE49-F238E27FC236}">
                <a16:creationId xmlns:a16="http://schemas.microsoft.com/office/drawing/2014/main" id="{EFA5AF66-F428-4EBE-A3A8-9F827101F023}"/>
              </a:ext>
            </a:extLst>
          </p:cNvPr>
          <p:cNvSpPr txBox="1"/>
          <p:nvPr/>
        </p:nvSpPr>
        <p:spPr>
          <a:xfrm>
            <a:off x="1100564" y="353092"/>
            <a:ext cx="9781801" cy="512961"/>
          </a:xfrm>
          <a:prstGeom prst="rect">
            <a:avLst/>
          </a:prstGeom>
          <a:noFill/>
        </p:spPr>
        <p:txBody>
          <a:bodyPr wrap="square" lIns="0" tIns="0" rIns="0" bIns="0" rtlCol="0">
            <a:noAutofit/>
          </a:bodyPr>
          <a:lstStyle>
            <a:defPPr>
              <a:defRPr lang="en-US"/>
            </a:defPPr>
            <a:lvl1pPr>
              <a:lnSpc>
                <a:spcPts val="4000"/>
              </a:lnSpc>
              <a:defRPr sz="3600" b="1">
                <a:solidFill>
                  <a:srgbClr val="002060"/>
                </a:solidFill>
                <a:latin typeface="Segoe UI" panose="020B0502040204020203" pitchFamily="34" charset="0"/>
                <a:cs typeface="Segoe UI" panose="020B0502040204020203" pitchFamily="34" charset="0"/>
              </a:defRPr>
            </a:lvl1pPr>
          </a:lstStyle>
          <a:p>
            <a:pPr rtl="0"/>
            <a:r>
              <a:rPr lang="de-DE" err="1"/>
              <a:t>Our</a:t>
            </a:r>
            <a:r>
              <a:rPr lang="de-DE"/>
              <a:t> Solution</a:t>
            </a:r>
          </a:p>
        </p:txBody>
      </p:sp>
      <p:grpSp>
        <p:nvGrpSpPr>
          <p:cNvPr id="94" name="Gruppieren 93" descr="Dieses Bild ist eine abstrakte Form. ">
            <a:extLst>
              <a:ext uri="{FF2B5EF4-FFF2-40B4-BE49-F238E27FC236}">
                <a16:creationId xmlns:a16="http://schemas.microsoft.com/office/drawing/2014/main" id="{06C5D049-85D7-4673-9E2C-A2DF6A4D5048}"/>
              </a:ext>
            </a:extLst>
          </p:cNvPr>
          <p:cNvGrpSpPr/>
          <p:nvPr/>
        </p:nvGrpSpPr>
        <p:grpSpPr>
          <a:xfrm rot="15309759">
            <a:off x="9026813" y="4622835"/>
            <a:ext cx="4736736" cy="6407275"/>
            <a:chOff x="4855953" y="-2833465"/>
            <a:chExt cx="8948964" cy="12105059"/>
          </a:xfrm>
        </p:grpSpPr>
        <p:sp>
          <p:nvSpPr>
            <p:cNvPr id="95" name="Freihandform 10">
              <a:extLst>
                <a:ext uri="{FF2B5EF4-FFF2-40B4-BE49-F238E27FC236}">
                  <a16:creationId xmlns:a16="http://schemas.microsoft.com/office/drawing/2014/main" id="{495773B3-D6CE-453B-96D1-E95DF6122C37}"/>
                </a:ext>
              </a:extLst>
            </p:cNvPr>
            <p:cNvSpPr>
              <a:spLocks/>
            </p:cNvSpPr>
            <p:nvPr/>
          </p:nvSpPr>
          <p:spPr bwMode="auto">
            <a:xfrm rot="9420272">
              <a:off x="4855953" y="-2246936"/>
              <a:ext cx="8673602" cy="11518530"/>
            </a:xfrm>
            <a:custGeom>
              <a:avLst/>
              <a:gdLst>
                <a:gd name="T0" fmla="*/ 1166 w 2492"/>
                <a:gd name="T1" fmla="*/ 2419 h 3315"/>
                <a:gd name="T2" fmla="*/ 243 w 2492"/>
                <a:gd name="T3" fmla="*/ 912 h 3315"/>
                <a:gd name="T4" fmla="*/ 449 w 2492"/>
                <a:gd name="T5" fmla="*/ 15 h 3315"/>
                <a:gd name="T6" fmla="*/ 766 w 2492"/>
                <a:gd name="T7" fmla="*/ 302 h 3315"/>
                <a:gd name="T8" fmla="*/ 1651 w 2492"/>
                <a:gd name="T9" fmla="*/ 481 h 3315"/>
                <a:gd name="T10" fmla="*/ 2239 w 2492"/>
                <a:gd name="T11" fmla="*/ 1238 h 3315"/>
                <a:gd name="T12" fmla="*/ 2186 w 2492"/>
                <a:gd name="T13" fmla="*/ 2201 h 3315"/>
                <a:gd name="T14" fmla="*/ 2165 w 2492"/>
                <a:gd name="T15" fmla="*/ 2928 h 3315"/>
                <a:gd name="T16" fmla="*/ 1400 w 2492"/>
                <a:gd name="T17" fmla="*/ 3100 h 3315"/>
                <a:gd name="T18" fmla="*/ 1166 w 2492"/>
                <a:gd name="T19" fmla="*/ 2419 h 3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92" h="3315">
                  <a:moveTo>
                    <a:pt x="1166" y="2419"/>
                  </a:moveTo>
                  <a:cubicBezTo>
                    <a:pt x="1505" y="1277"/>
                    <a:pt x="486" y="1533"/>
                    <a:pt x="243" y="912"/>
                  </a:cubicBezTo>
                  <a:cubicBezTo>
                    <a:pt x="0" y="292"/>
                    <a:pt x="291" y="31"/>
                    <a:pt x="449" y="15"/>
                  </a:cubicBezTo>
                  <a:cubicBezTo>
                    <a:pt x="607" y="0"/>
                    <a:pt x="716" y="54"/>
                    <a:pt x="766" y="302"/>
                  </a:cubicBezTo>
                  <a:cubicBezTo>
                    <a:pt x="817" y="551"/>
                    <a:pt x="1312" y="508"/>
                    <a:pt x="1651" y="481"/>
                  </a:cubicBezTo>
                  <a:cubicBezTo>
                    <a:pt x="1989" y="454"/>
                    <a:pt x="2492" y="733"/>
                    <a:pt x="2239" y="1238"/>
                  </a:cubicBezTo>
                  <a:cubicBezTo>
                    <a:pt x="1986" y="1743"/>
                    <a:pt x="2000" y="1716"/>
                    <a:pt x="2186" y="2201"/>
                  </a:cubicBezTo>
                  <a:cubicBezTo>
                    <a:pt x="2372" y="2685"/>
                    <a:pt x="2165" y="2928"/>
                    <a:pt x="2165" y="2928"/>
                  </a:cubicBezTo>
                  <a:cubicBezTo>
                    <a:pt x="2165" y="2928"/>
                    <a:pt x="1791" y="3315"/>
                    <a:pt x="1400" y="3100"/>
                  </a:cubicBezTo>
                  <a:cubicBezTo>
                    <a:pt x="1008" y="2885"/>
                    <a:pt x="1166" y="2419"/>
                    <a:pt x="1166" y="2419"/>
                  </a:cubicBezTo>
                  <a:close/>
                </a:path>
              </a:pathLst>
            </a:custGeom>
            <a:gradFill>
              <a:gsLst>
                <a:gs pos="0">
                  <a:srgbClr val="80DEDE"/>
                </a:gs>
                <a:gs pos="53500">
                  <a:srgbClr val="85C1E7"/>
                </a:gs>
                <a:gs pos="100000">
                  <a:srgbClr val="878CFF"/>
                </a:gs>
              </a:gsLst>
              <a:lin ang="5400000" scaled="1"/>
            </a:gradFill>
            <a:ln w="12700"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de-DE"/>
            </a:p>
          </p:txBody>
        </p:sp>
        <p:sp>
          <p:nvSpPr>
            <p:cNvPr id="96" name="Freihandform 11">
              <a:extLst>
                <a:ext uri="{FF2B5EF4-FFF2-40B4-BE49-F238E27FC236}">
                  <a16:creationId xmlns:a16="http://schemas.microsoft.com/office/drawing/2014/main" id="{49D9CCDB-CAB7-4554-8B96-AF649D96074D}"/>
                </a:ext>
              </a:extLst>
            </p:cNvPr>
            <p:cNvSpPr>
              <a:spLocks/>
            </p:cNvSpPr>
            <p:nvPr/>
          </p:nvSpPr>
          <p:spPr bwMode="auto">
            <a:xfrm rot="9420272">
              <a:off x="5048022" y="-2833465"/>
              <a:ext cx="8756895" cy="10755934"/>
            </a:xfrm>
            <a:custGeom>
              <a:avLst/>
              <a:gdLst>
                <a:gd name="T0" fmla="*/ 1504 w 2516"/>
                <a:gd name="T1" fmla="*/ 2980 h 3095"/>
                <a:gd name="T2" fmla="*/ 2237 w 2516"/>
                <a:gd name="T3" fmla="*/ 2283 h 3095"/>
                <a:gd name="T4" fmla="*/ 1468 w 2516"/>
                <a:gd name="T5" fmla="*/ 1052 h 3095"/>
                <a:gd name="T6" fmla="*/ 979 w 2516"/>
                <a:gd name="T7" fmla="*/ 648 h 3095"/>
                <a:gd name="T8" fmla="*/ 411 w 2516"/>
                <a:gd name="T9" fmla="*/ 195 h 3095"/>
                <a:gd name="T10" fmla="*/ 397 w 2516"/>
                <a:gd name="T11" fmla="*/ 1117 h 3095"/>
                <a:gd name="T12" fmla="*/ 194 w 2516"/>
                <a:gd name="T13" fmla="*/ 1767 h 3095"/>
                <a:gd name="T14" fmla="*/ 866 w 2516"/>
                <a:gd name="T15" fmla="*/ 2349 h 3095"/>
                <a:gd name="T16" fmla="*/ 1275 w 2516"/>
                <a:gd name="T17" fmla="*/ 2766 h 3095"/>
                <a:gd name="T18" fmla="*/ 1504 w 2516"/>
                <a:gd name="T19" fmla="*/ 2980 h 30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16" h="3095">
                  <a:moveTo>
                    <a:pt x="1504" y="2980"/>
                  </a:moveTo>
                  <a:cubicBezTo>
                    <a:pt x="1504" y="2980"/>
                    <a:pt x="1958" y="3095"/>
                    <a:pt x="2237" y="2283"/>
                  </a:cubicBezTo>
                  <a:cubicBezTo>
                    <a:pt x="2516" y="1472"/>
                    <a:pt x="1745" y="1159"/>
                    <a:pt x="1468" y="1052"/>
                  </a:cubicBezTo>
                  <a:cubicBezTo>
                    <a:pt x="1191" y="945"/>
                    <a:pt x="1126" y="907"/>
                    <a:pt x="979" y="648"/>
                  </a:cubicBezTo>
                  <a:cubicBezTo>
                    <a:pt x="832" y="389"/>
                    <a:pt x="822" y="0"/>
                    <a:pt x="411" y="195"/>
                  </a:cubicBezTo>
                  <a:cubicBezTo>
                    <a:pt x="0" y="391"/>
                    <a:pt x="384" y="948"/>
                    <a:pt x="397" y="1117"/>
                  </a:cubicBezTo>
                  <a:cubicBezTo>
                    <a:pt x="411" y="1286"/>
                    <a:pt x="128" y="1580"/>
                    <a:pt x="194" y="1767"/>
                  </a:cubicBezTo>
                  <a:cubicBezTo>
                    <a:pt x="259" y="1954"/>
                    <a:pt x="273" y="2154"/>
                    <a:pt x="866" y="2349"/>
                  </a:cubicBezTo>
                  <a:cubicBezTo>
                    <a:pt x="866" y="2349"/>
                    <a:pt x="1186" y="2374"/>
                    <a:pt x="1275" y="2766"/>
                  </a:cubicBezTo>
                  <a:cubicBezTo>
                    <a:pt x="1275" y="2766"/>
                    <a:pt x="1340" y="2988"/>
                    <a:pt x="1504" y="2980"/>
                  </a:cubicBezTo>
                  <a:close/>
                </a:path>
              </a:pathLst>
            </a:custGeom>
            <a:gradFill>
              <a:gsLst>
                <a:gs pos="0">
                  <a:srgbClr val="7CEFD8"/>
                </a:gs>
                <a:gs pos="51000">
                  <a:srgbClr val="6672E4"/>
                </a:gs>
                <a:gs pos="100000">
                  <a:srgbClr val="882BE5"/>
                </a:gs>
              </a:gsLst>
              <a:lin ang="5400000" scaled="1"/>
            </a:gradFill>
            <a:ln w="12700"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de-DE"/>
            </a:p>
          </p:txBody>
        </p:sp>
        <p:sp>
          <p:nvSpPr>
            <p:cNvPr id="97" name="Freihandform 12">
              <a:extLst>
                <a:ext uri="{FF2B5EF4-FFF2-40B4-BE49-F238E27FC236}">
                  <a16:creationId xmlns:a16="http://schemas.microsoft.com/office/drawing/2014/main" id="{15844E15-7463-4C39-9A45-B2A35B7FD5CD}"/>
                </a:ext>
              </a:extLst>
            </p:cNvPr>
            <p:cNvSpPr>
              <a:spLocks/>
            </p:cNvSpPr>
            <p:nvPr/>
          </p:nvSpPr>
          <p:spPr bwMode="auto">
            <a:xfrm rot="9420272">
              <a:off x="5218811" y="-1993836"/>
              <a:ext cx="7570428" cy="10122905"/>
            </a:xfrm>
            <a:custGeom>
              <a:avLst/>
              <a:gdLst>
                <a:gd name="T0" fmla="*/ 1896 w 2175"/>
                <a:gd name="T1" fmla="*/ 2283 h 2913"/>
                <a:gd name="T2" fmla="*/ 1467 w 2175"/>
                <a:gd name="T3" fmla="*/ 2913 h 2913"/>
                <a:gd name="T4" fmla="*/ 1250 w 2175"/>
                <a:gd name="T5" fmla="*/ 2849 h 2913"/>
                <a:gd name="T6" fmla="*/ 1016 w 2175"/>
                <a:gd name="T7" fmla="*/ 2168 h 2913"/>
                <a:gd name="T8" fmla="*/ 93 w 2175"/>
                <a:gd name="T9" fmla="*/ 661 h 2913"/>
                <a:gd name="T10" fmla="*/ 0 w 2175"/>
                <a:gd name="T11" fmla="*/ 238 h 2913"/>
                <a:gd name="T12" fmla="*/ 70 w 2175"/>
                <a:gd name="T13" fmla="*/ 195 h 2913"/>
                <a:gd name="T14" fmla="*/ 638 w 2175"/>
                <a:gd name="T15" fmla="*/ 648 h 2913"/>
                <a:gd name="T16" fmla="*/ 1127 w 2175"/>
                <a:gd name="T17" fmla="*/ 1052 h 2913"/>
                <a:gd name="T18" fmla="*/ 1896 w 2175"/>
                <a:gd name="T19" fmla="*/ 2283 h 29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75" h="2913">
                  <a:moveTo>
                    <a:pt x="1896" y="2283"/>
                  </a:moveTo>
                  <a:cubicBezTo>
                    <a:pt x="1770" y="2651"/>
                    <a:pt x="1607" y="2829"/>
                    <a:pt x="1467" y="2913"/>
                  </a:cubicBezTo>
                  <a:cubicBezTo>
                    <a:pt x="1397" y="2909"/>
                    <a:pt x="1324" y="2889"/>
                    <a:pt x="1250" y="2849"/>
                  </a:cubicBezTo>
                  <a:cubicBezTo>
                    <a:pt x="858" y="2634"/>
                    <a:pt x="1016" y="2168"/>
                    <a:pt x="1016" y="2168"/>
                  </a:cubicBezTo>
                  <a:cubicBezTo>
                    <a:pt x="1354" y="1026"/>
                    <a:pt x="336" y="1282"/>
                    <a:pt x="93" y="661"/>
                  </a:cubicBezTo>
                  <a:cubicBezTo>
                    <a:pt x="28" y="495"/>
                    <a:pt x="1" y="354"/>
                    <a:pt x="0" y="238"/>
                  </a:cubicBezTo>
                  <a:cubicBezTo>
                    <a:pt x="20" y="222"/>
                    <a:pt x="44" y="208"/>
                    <a:pt x="70" y="195"/>
                  </a:cubicBezTo>
                  <a:cubicBezTo>
                    <a:pt x="481" y="0"/>
                    <a:pt x="491" y="389"/>
                    <a:pt x="638" y="648"/>
                  </a:cubicBezTo>
                  <a:cubicBezTo>
                    <a:pt x="785" y="907"/>
                    <a:pt x="850" y="945"/>
                    <a:pt x="1127" y="1052"/>
                  </a:cubicBezTo>
                  <a:cubicBezTo>
                    <a:pt x="1404" y="1159"/>
                    <a:pt x="2175" y="1472"/>
                    <a:pt x="1896" y="2283"/>
                  </a:cubicBezTo>
                  <a:close/>
                </a:path>
              </a:pathLst>
            </a:custGeom>
            <a:gradFill>
              <a:gsLst>
                <a:gs pos="100000">
                  <a:srgbClr val="7CEFD8"/>
                </a:gs>
                <a:gs pos="19000">
                  <a:srgbClr val="6672E4"/>
                </a:gs>
                <a:gs pos="0">
                  <a:srgbClr val="882BE5"/>
                </a:gs>
              </a:gsLst>
              <a:lin ang="10200000" scaled="0"/>
            </a:gradFill>
            <a:ln w="12700"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de-DE"/>
            </a:p>
          </p:txBody>
        </p:sp>
      </p:grpSp>
      <p:sp>
        <p:nvSpPr>
          <p:cNvPr id="98" name="Titel 97" hidden="1">
            <a:extLst>
              <a:ext uri="{FF2B5EF4-FFF2-40B4-BE49-F238E27FC236}">
                <a16:creationId xmlns:a16="http://schemas.microsoft.com/office/drawing/2014/main" id="{D69146DD-53CC-4FD6-9456-3F49560FC114}"/>
              </a:ext>
            </a:extLst>
          </p:cNvPr>
          <p:cNvSpPr>
            <a:spLocks noGrp="1"/>
          </p:cNvSpPr>
          <p:nvPr>
            <p:ph type="title"/>
          </p:nvPr>
        </p:nvSpPr>
        <p:spPr/>
        <p:txBody>
          <a:bodyPr rtlCol="0"/>
          <a:lstStyle/>
          <a:p>
            <a:r>
              <a:rPr lang="de-DE"/>
              <a:t>Personal – Folie9</a:t>
            </a:r>
          </a:p>
        </p:txBody>
      </p:sp>
      <p:sp>
        <p:nvSpPr>
          <p:cNvPr id="92" name="Freihandform 25">
            <a:extLst>
              <a:ext uri="{FF2B5EF4-FFF2-40B4-BE49-F238E27FC236}">
                <a16:creationId xmlns:a16="http://schemas.microsoft.com/office/drawing/2014/main" id="{6000FAC5-4904-4A63-B60D-634794D2D4CA}"/>
              </a:ext>
            </a:extLst>
          </p:cNvPr>
          <p:cNvSpPr>
            <a:spLocks/>
          </p:cNvSpPr>
          <p:nvPr/>
        </p:nvSpPr>
        <p:spPr bwMode="auto">
          <a:xfrm>
            <a:off x="338796" y="254736"/>
            <a:ext cx="651542" cy="662489"/>
          </a:xfrm>
          <a:custGeom>
            <a:avLst/>
            <a:gdLst>
              <a:gd name="T0" fmla="*/ 276 w 336"/>
              <a:gd name="T1" fmla="*/ 276 h 336"/>
              <a:gd name="T2" fmla="*/ 60 w 336"/>
              <a:gd name="T3" fmla="*/ 276 h 336"/>
              <a:gd name="T4" fmla="*/ 60 w 336"/>
              <a:gd name="T5" fmla="*/ 60 h 336"/>
              <a:gd name="T6" fmla="*/ 276 w 336"/>
              <a:gd name="T7" fmla="*/ 60 h 336"/>
              <a:gd name="T8" fmla="*/ 276 w 336"/>
              <a:gd name="T9" fmla="*/ 276 h 336"/>
            </a:gdLst>
            <a:ahLst/>
            <a:cxnLst>
              <a:cxn ang="0">
                <a:pos x="T0" y="T1"/>
              </a:cxn>
              <a:cxn ang="0">
                <a:pos x="T2" y="T3"/>
              </a:cxn>
              <a:cxn ang="0">
                <a:pos x="T4" y="T5"/>
              </a:cxn>
              <a:cxn ang="0">
                <a:pos x="T6" y="T7"/>
              </a:cxn>
              <a:cxn ang="0">
                <a:pos x="T8" y="T9"/>
              </a:cxn>
            </a:cxnLst>
            <a:rect l="0" t="0" r="r" b="b"/>
            <a:pathLst>
              <a:path w="336" h="336">
                <a:moveTo>
                  <a:pt x="276" y="276"/>
                </a:moveTo>
                <a:cubicBezTo>
                  <a:pt x="217" y="336"/>
                  <a:pt x="120" y="336"/>
                  <a:pt x="60" y="276"/>
                </a:cubicBezTo>
                <a:cubicBezTo>
                  <a:pt x="0" y="217"/>
                  <a:pt x="0" y="120"/>
                  <a:pt x="60" y="60"/>
                </a:cubicBezTo>
                <a:cubicBezTo>
                  <a:pt x="120" y="0"/>
                  <a:pt x="217" y="0"/>
                  <a:pt x="276" y="60"/>
                </a:cubicBezTo>
                <a:cubicBezTo>
                  <a:pt x="336" y="120"/>
                  <a:pt x="336" y="217"/>
                  <a:pt x="276" y="276"/>
                </a:cubicBezTo>
                <a:close/>
              </a:path>
            </a:pathLst>
          </a:custGeom>
          <a:gradFill>
            <a:gsLst>
              <a:gs pos="0">
                <a:srgbClr val="7CEFD8"/>
              </a:gs>
              <a:gs pos="50000">
                <a:srgbClr val="6672E4"/>
              </a:gs>
              <a:gs pos="100000">
                <a:srgbClr val="882BE5"/>
              </a:gs>
            </a:gsLst>
            <a:lin ang="7800000" scaled="0"/>
          </a:gradFill>
          <a:ln w="38100" cap="flat">
            <a:solidFill>
              <a:schemeClr val="bg1"/>
            </a:solid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de-DE"/>
          </a:p>
        </p:txBody>
      </p:sp>
      <p:sp>
        <p:nvSpPr>
          <p:cNvPr id="2" name="Foliennummernplatzhalter 1">
            <a:extLst>
              <a:ext uri="{FF2B5EF4-FFF2-40B4-BE49-F238E27FC236}">
                <a16:creationId xmlns:a16="http://schemas.microsoft.com/office/drawing/2014/main" id="{12EAD6A6-81F5-41EC-B9AA-322E9469323C}"/>
              </a:ext>
            </a:extLst>
          </p:cNvPr>
          <p:cNvSpPr>
            <a:spLocks noGrp="1"/>
          </p:cNvSpPr>
          <p:nvPr>
            <p:ph type="sldNum" sz="quarter" idx="12"/>
          </p:nvPr>
        </p:nvSpPr>
        <p:spPr/>
        <p:txBody>
          <a:bodyPr/>
          <a:lstStyle/>
          <a:p>
            <a:pPr rtl="0"/>
            <a:fld id="{ED6580AB-5C3C-4B4F-8E2A-8B7A0A8CE695}" type="slidenum">
              <a:rPr lang="de-DE" noProof="0" smtClean="0"/>
              <a:t>7</a:t>
            </a:fld>
            <a:endParaRPr lang="de-DE" noProof="0"/>
          </a:p>
        </p:txBody>
      </p:sp>
      <p:pic>
        <p:nvPicPr>
          <p:cNvPr id="6" name="Grafik 5" descr="Ziel">
            <a:extLst>
              <a:ext uri="{FF2B5EF4-FFF2-40B4-BE49-F238E27FC236}">
                <a16:creationId xmlns:a16="http://schemas.microsoft.com/office/drawing/2014/main" id="{E77E2B1E-3F75-00AF-7008-3304BF469EC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22656" y="341703"/>
            <a:ext cx="483821" cy="483821"/>
          </a:xfrm>
          <a:prstGeom prst="rect">
            <a:avLst/>
          </a:prstGeom>
        </p:spPr>
      </p:pic>
      <p:pic>
        <p:nvPicPr>
          <p:cNvPr id="27" name="Grafik 26">
            <a:extLst>
              <a:ext uri="{FF2B5EF4-FFF2-40B4-BE49-F238E27FC236}">
                <a16:creationId xmlns:a16="http://schemas.microsoft.com/office/drawing/2014/main" id="{A76FAEF8-1C10-481E-6C1E-46CF90CE4569}"/>
              </a:ext>
            </a:extLst>
          </p:cNvPr>
          <p:cNvPicPr>
            <a:picLocks noChangeAspect="1"/>
          </p:cNvPicPr>
          <p:nvPr/>
        </p:nvPicPr>
        <p:blipFill>
          <a:blip r:embed="rId5">
            <a:clrChange>
              <a:clrFrom>
                <a:srgbClr val="F8FAFB"/>
              </a:clrFrom>
              <a:clrTo>
                <a:srgbClr val="F8FAFB">
                  <a:alpha val="0"/>
                </a:srgbClr>
              </a:clrTo>
            </a:clrChange>
          </a:blip>
          <a:stretch>
            <a:fillRect/>
          </a:stretch>
        </p:blipFill>
        <p:spPr>
          <a:xfrm>
            <a:off x="1232874" y="4860794"/>
            <a:ext cx="1860711" cy="1097685"/>
          </a:xfrm>
          <a:prstGeom prst="rect">
            <a:avLst/>
          </a:prstGeom>
        </p:spPr>
      </p:pic>
      <p:pic>
        <p:nvPicPr>
          <p:cNvPr id="28" name="Grafik 27">
            <a:extLst>
              <a:ext uri="{FF2B5EF4-FFF2-40B4-BE49-F238E27FC236}">
                <a16:creationId xmlns:a16="http://schemas.microsoft.com/office/drawing/2014/main" id="{E85B8035-2B98-84F6-D718-C7DCDC942206}"/>
              </a:ext>
            </a:extLst>
          </p:cNvPr>
          <p:cNvPicPr>
            <a:picLocks noChangeAspect="1"/>
          </p:cNvPicPr>
          <p:nvPr/>
        </p:nvPicPr>
        <p:blipFill>
          <a:blip r:embed="rId6">
            <a:clrChange>
              <a:clrFrom>
                <a:srgbClr val="F8FAFB"/>
              </a:clrFrom>
              <a:clrTo>
                <a:srgbClr val="F8FAFB">
                  <a:alpha val="0"/>
                </a:srgbClr>
              </a:clrTo>
            </a:clrChange>
          </a:blip>
          <a:stretch>
            <a:fillRect/>
          </a:stretch>
        </p:blipFill>
        <p:spPr>
          <a:xfrm>
            <a:off x="1388948" y="1527160"/>
            <a:ext cx="1332661" cy="1698000"/>
          </a:xfrm>
          <a:prstGeom prst="rect">
            <a:avLst/>
          </a:prstGeom>
        </p:spPr>
      </p:pic>
      <p:pic>
        <p:nvPicPr>
          <p:cNvPr id="5" name="Grafik 4" descr="Ein Bild, das Text, Diagramm, Schrift, Cartoon enthält.&#10;&#10;Automatisch generierte Beschreibung">
            <a:extLst>
              <a:ext uri="{FF2B5EF4-FFF2-40B4-BE49-F238E27FC236}">
                <a16:creationId xmlns:a16="http://schemas.microsoft.com/office/drawing/2014/main" id="{51A8B0E4-E974-2447-BA7F-6B2EE4653F83}"/>
              </a:ext>
            </a:extLst>
          </p:cNvPr>
          <p:cNvPicPr>
            <a:picLocks noChangeAspect="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905201" y="917225"/>
            <a:ext cx="9286799" cy="5804250"/>
          </a:xfrm>
          <a:prstGeom prst="rect">
            <a:avLst/>
          </a:prstGeom>
        </p:spPr>
      </p:pic>
    </p:spTree>
    <p:extLst>
      <p:ext uri="{BB962C8B-B14F-4D97-AF65-F5344CB8AC3E}">
        <p14:creationId xmlns:p14="http://schemas.microsoft.com/office/powerpoint/2010/main" val="1628326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Freihandform 10">
            <a:extLst>
              <a:ext uri="{FF2B5EF4-FFF2-40B4-BE49-F238E27FC236}">
                <a16:creationId xmlns:a16="http://schemas.microsoft.com/office/drawing/2014/main" id="{8E8F64E8-E7AB-1B41-A5A8-ABFEC7BD0622}"/>
              </a:ext>
            </a:extLst>
          </p:cNvPr>
          <p:cNvSpPr>
            <a:spLocks/>
          </p:cNvSpPr>
          <p:nvPr/>
        </p:nvSpPr>
        <p:spPr bwMode="auto">
          <a:xfrm rot="3130031">
            <a:off x="9012536" y="5443911"/>
            <a:ext cx="4590985" cy="6096822"/>
          </a:xfrm>
          <a:custGeom>
            <a:avLst/>
            <a:gdLst>
              <a:gd name="T0" fmla="*/ 1166 w 2492"/>
              <a:gd name="T1" fmla="*/ 2419 h 3315"/>
              <a:gd name="T2" fmla="*/ 243 w 2492"/>
              <a:gd name="T3" fmla="*/ 912 h 3315"/>
              <a:gd name="T4" fmla="*/ 449 w 2492"/>
              <a:gd name="T5" fmla="*/ 15 h 3315"/>
              <a:gd name="T6" fmla="*/ 766 w 2492"/>
              <a:gd name="T7" fmla="*/ 302 h 3315"/>
              <a:gd name="T8" fmla="*/ 1651 w 2492"/>
              <a:gd name="T9" fmla="*/ 481 h 3315"/>
              <a:gd name="T10" fmla="*/ 2239 w 2492"/>
              <a:gd name="T11" fmla="*/ 1238 h 3315"/>
              <a:gd name="T12" fmla="*/ 2186 w 2492"/>
              <a:gd name="T13" fmla="*/ 2201 h 3315"/>
              <a:gd name="T14" fmla="*/ 2165 w 2492"/>
              <a:gd name="T15" fmla="*/ 2928 h 3315"/>
              <a:gd name="T16" fmla="*/ 1400 w 2492"/>
              <a:gd name="T17" fmla="*/ 3100 h 3315"/>
              <a:gd name="T18" fmla="*/ 1166 w 2492"/>
              <a:gd name="T19" fmla="*/ 2419 h 3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92" h="3315">
                <a:moveTo>
                  <a:pt x="1166" y="2419"/>
                </a:moveTo>
                <a:cubicBezTo>
                  <a:pt x="1505" y="1277"/>
                  <a:pt x="486" y="1533"/>
                  <a:pt x="243" y="912"/>
                </a:cubicBezTo>
                <a:cubicBezTo>
                  <a:pt x="0" y="292"/>
                  <a:pt x="291" y="31"/>
                  <a:pt x="449" y="15"/>
                </a:cubicBezTo>
                <a:cubicBezTo>
                  <a:pt x="607" y="0"/>
                  <a:pt x="716" y="54"/>
                  <a:pt x="766" y="302"/>
                </a:cubicBezTo>
                <a:cubicBezTo>
                  <a:pt x="817" y="551"/>
                  <a:pt x="1312" y="508"/>
                  <a:pt x="1651" y="481"/>
                </a:cubicBezTo>
                <a:cubicBezTo>
                  <a:pt x="1989" y="454"/>
                  <a:pt x="2492" y="733"/>
                  <a:pt x="2239" y="1238"/>
                </a:cubicBezTo>
                <a:cubicBezTo>
                  <a:pt x="1986" y="1743"/>
                  <a:pt x="2000" y="1716"/>
                  <a:pt x="2186" y="2201"/>
                </a:cubicBezTo>
                <a:cubicBezTo>
                  <a:pt x="2372" y="2685"/>
                  <a:pt x="2165" y="2928"/>
                  <a:pt x="2165" y="2928"/>
                </a:cubicBezTo>
                <a:cubicBezTo>
                  <a:pt x="2165" y="2928"/>
                  <a:pt x="1791" y="3315"/>
                  <a:pt x="1400" y="3100"/>
                </a:cubicBezTo>
                <a:cubicBezTo>
                  <a:pt x="1008" y="2885"/>
                  <a:pt x="1166" y="2419"/>
                  <a:pt x="1166" y="2419"/>
                </a:cubicBezTo>
                <a:close/>
              </a:path>
            </a:pathLst>
          </a:custGeom>
          <a:gradFill>
            <a:gsLst>
              <a:gs pos="0">
                <a:srgbClr val="80DEDE"/>
              </a:gs>
              <a:gs pos="53500">
                <a:srgbClr val="85C1E7"/>
              </a:gs>
              <a:gs pos="100000">
                <a:srgbClr val="878CFF"/>
              </a:gs>
            </a:gsLst>
            <a:lin ang="5400000" scaled="1"/>
          </a:gradFill>
          <a:ln w="12700"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de-DE"/>
          </a:p>
        </p:txBody>
      </p:sp>
      <p:sp>
        <p:nvSpPr>
          <p:cNvPr id="64" name="Freihandform 11">
            <a:extLst>
              <a:ext uri="{FF2B5EF4-FFF2-40B4-BE49-F238E27FC236}">
                <a16:creationId xmlns:a16="http://schemas.microsoft.com/office/drawing/2014/main" id="{14410DFE-C2BE-0542-858A-D47EF1480413}"/>
              </a:ext>
            </a:extLst>
          </p:cNvPr>
          <p:cNvSpPr>
            <a:spLocks/>
          </p:cNvSpPr>
          <p:nvPr/>
        </p:nvSpPr>
        <p:spPr bwMode="auto">
          <a:xfrm rot="3130031">
            <a:off x="8445659" y="5870093"/>
            <a:ext cx="4635073" cy="5693176"/>
          </a:xfrm>
          <a:custGeom>
            <a:avLst/>
            <a:gdLst>
              <a:gd name="T0" fmla="*/ 1504 w 2516"/>
              <a:gd name="T1" fmla="*/ 2980 h 3095"/>
              <a:gd name="T2" fmla="*/ 2237 w 2516"/>
              <a:gd name="T3" fmla="*/ 2283 h 3095"/>
              <a:gd name="T4" fmla="*/ 1468 w 2516"/>
              <a:gd name="T5" fmla="*/ 1052 h 3095"/>
              <a:gd name="T6" fmla="*/ 979 w 2516"/>
              <a:gd name="T7" fmla="*/ 648 h 3095"/>
              <a:gd name="T8" fmla="*/ 411 w 2516"/>
              <a:gd name="T9" fmla="*/ 195 h 3095"/>
              <a:gd name="T10" fmla="*/ 397 w 2516"/>
              <a:gd name="T11" fmla="*/ 1117 h 3095"/>
              <a:gd name="T12" fmla="*/ 194 w 2516"/>
              <a:gd name="T13" fmla="*/ 1767 h 3095"/>
              <a:gd name="T14" fmla="*/ 866 w 2516"/>
              <a:gd name="T15" fmla="*/ 2349 h 3095"/>
              <a:gd name="T16" fmla="*/ 1275 w 2516"/>
              <a:gd name="T17" fmla="*/ 2766 h 3095"/>
              <a:gd name="T18" fmla="*/ 1504 w 2516"/>
              <a:gd name="T19" fmla="*/ 2980 h 30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16" h="3095">
                <a:moveTo>
                  <a:pt x="1504" y="2980"/>
                </a:moveTo>
                <a:cubicBezTo>
                  <a:pt x="1504" y="2980"/>
                  <a:pt x="1958" y="3095"/>
                  <a:pt x="2237" y="2283"/>
                </a:cubicBezTo>
                <a:cubicBezTo>
                  <a:pt x="2516" y="1472"/>
                  <a:pt x="1745" y="1159"/>
                  <a:pt x="1468" y="1052"/>
                </a:cubicBezTo>
                <a:cubicBezTo>
                  <a:pt x="1191" y="945"/>
                  <a:pt x="1126" y="907"/>
                  <a:pt x="979" y="648"/>
                </a:cubicBezTo>
                <a:cubicBezTo>
                  <a:pt x="832" y="389"/>
                  <a:pt x="822" y="0"/>
                  <a:pt x="411" y="195"/>
                </a:cubicBezTo>
                <a:cubicBezTo>
                  <a:pt x="0" y="391"/>
                  <a:pt x="384" y="948"/>
                  <a:pt x="397" y="1117"/>
                </a:cubicBezTo>
                <a:cubicBezTo>
                  <a:pt x="411" y="1286"/>
                  <a:pt x="128" y="1580"/>
                  <a:pt x="194" y="1767"/>
                </a:cubicBezTo>
                <a:cubicBezTo>
                  <a:pt x="259" y="1954"/>
                  <a:pt x="273" y="2154"/>
                  <a:pt x="866" y="2349"/>
                </a:cubicBezTo>
                <a:cubicBezTo>
                  <a:pt x="866" y="2349"/>
                  <a:pt x="1186" y="2374"/>
                  <a:pt x="1275" y="2766"/>
                </a:cubicBezTo>
                <a:cubicBezTo>
                  <a:pt x="1275" y="2766"/>
                  <a:pt x="1340" y="2988"/>
                  <a:pt x="1504" y="2980"/>
                </a:cubicBezTo>
                <a:close/>
              </a:path>
            </a:pathLst>
          </a:custGeom>
          <a:gradFill>
            <a:gsLst>
              <a:gs pos="0">
                <a:srgbClr val="7CEFD8"/>
              </a:gs>
              <a:gs pos="51000">
                <a:srgbClr val="6672E4"/>
              </a:gs>
              <a:gs pos="100000">
                <a:srgbClr val="882BE5"/>
              </a:gs>
            </a:gsLst>
            <a:lin ang="5400000" scaled="1"/>
          </a:gradFill>
          <a:ln w="12700"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de-DE"/>
          </a:p>
        </p:txBody>
      </p:sp>
      <p:sp>
        <p:nvSpPr>
          <p:cNvPr id="65" name="Freihandform 12">
            <a:extLst>
              <a:ext uri="{FF2B5EF4-FFF2-40B4-BE49-F238E27FC236}">
                <a16:creationId xmlns:a16="http://schemas.microsoft.com/office/drawing/2014/main" id="{7B0A7F35-76B9-AF44-BF2A-853A29E38502}"/>
              </a:ext>
            </a:extLst>
          </p:cNvPr>
          <p:cNvSpPr>
            <a:spLocks/>
          </p:cNvSpPr>
          <p:nvPr/>
        </p:nvSpPr>
        <p:spPr bwMode="auto">
          <a:xfrm rot="3130031">
            <a:off x="9183255" y="5966724"/>
            <a:ext cx="4007069" cy="5358110"/>
          </a:xfrm>
          <a:custGeom>
            <a:avLst/>
            <a:gdLst>
              <a:gd name="T0" fmla="*/ 1896 w 2175"/>
              <a:gd name="T1" fmla="*/ 2283 h 2913"/>
              <a:gd name="T2" fmla="*/ 1467 w 2175"/>
              <a:gd name="T3" fmla="*/ 2913 h 2913"/>
              <a:gd name="T4" fmla="*/ 1250 w 2175"/>
              <a:gd name="T5" fmla="*/ 2849 h 2913"/>
              <a:gd name="T6" fmla="*/ 1016 w 2175"/>
              <a:gd name="T7" fmla="*/ 2168 h 2913"/>
              <a:gd name="T8" fmla="*/ 93 w 2175"/>
              <a:gd name="T9" fmla="*/ 661 h 2913"/>
              <a:gd name="T10" fmla="*/ 0 w 2175"/>
              <a:gd name="T11" fmla="*/ 238 h 2913"/>
              <a:gd name="T12" fmla="*/ 70 w 2175"/>
              <a:gd name="T13" fmla="*/ 195 h 2913"/>
              <a:gd name="T14" fmla="*/ 638 w 2175"/>
              <a:gd name="T15" fmla="*/ 648 h 2913"/>
              <a:gd name="T16" fmla="*/ 1127 w 2175"/>
              <a:gd name="T17" fmla="*/ 1052 h 2913"/>
              <a:gd name="T18" fmla="*/ 1896 w 2175"/>
              <a:gd name="T19" fmla="*/ 2283 h 29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75" h="2913">
                <a:moveTo>
                  <a:pt x="1896" y="2283"/>
                </a:moveTo>
                <a:cubicBezTo>
                  <a:pt x="1770" y="2651"/>
                  <a:pt x="1607" y="2829"/>
                  <a:pt x="1467" y="2913"/>
                </a:cubicBezTo>
                <a:cubicBezTo>
                  <a:pt x="1397" y="2909"/>
                  <a:pt x="1324" y="2889"/>
                  <a:pt x="1250" y="2849"/>
                </a:cubicBezTo>
                <a:cubicBezTo>
                  <a:pt x="858" y="2634"/>
                  <a:pt x="1016" y="2168"/>
                  <a:pt x="1016" y="2168"/>
                </a:cubicBezTo>
                <a:cubicBezTo>
                  <a:pt x="1354" y="1026"/>
                  <a:pt x="336" y="1282"/>
                  <a:pt x="93" y="661"/>
                </a:cubicBezTo>
                <a:cubicBezTo>
                  <a:pt x="28" y="495"/>
                  <a:pt x="1" y="354"/>
                  <a:pt x="0" y="238"/>
                </a:cubicBezTo>
                <a:cubicBezTo>
                  <a:pt x="20" y="222"/>
                  <a:pt x="44" y="208"/>
                  <a:pt x="70" y="195"/>
                </a:cubicBezTo>
                <a:cubicBezTo>
                  <a:pt x="481" y="0"/>
                  <a:pt x="491" y="389"/>
                  <a:pt x="638" y="648"/>
                </a:cubicBezTo>
                <a:cubicBezTo>
                  <a:pt x="785" y="907"/>
                  <a:pt x="850" y="945"/>
                  <a:pt x="1127" y="1052"/>
                </a:cubicBezTo>
                <a:cubicBezTo>
                  <a:pt x="1404" y="1159"/>
                  <a:pt x="2175" y="1472"/>
                  <a:pt x="1896" y="2283"/>
                </a:cubicBezTo>
                <a:close/>
              </a:path>
            </a:pathLst>
          </a:custGeom>
          <a:gradFill>
            <a:gsLst>
              <a:gs pos="100000">
                <a:srgbClr val="7CEFD8"/>
              </a:gs>
              <a:gs pos="19000">
                <a:srgbClr val="6672E4"/>
              </a:gs>
              <a:gs pos="0">
                <a:srgbClr val="882BE5"/>
              </a:gs>
            </a:gsLst>
            <a:lin ang="10200000" scaled="0"/>
          </a:gradFill>
          <a:ln w="12700"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de-DE"/>
          </a:p>
        </p:txBody>
      </p:sp>
      <p:sp>
        <p:nvSpPr>
          <p:cNvPr id="24" name="Titel 23" hidden="1">
            <a:extLst>
              <a:ext uri="{FF2B5EF4-FFF2-40B4-BE49-F238E27FC236}">
                <a16:creationId xmlns:a16="http://schemas.microsoft.com/office/drawing/2014/main" id="{6FF5F564-0C08-4A3C-8BAC-1FADF459417F}"/>
              </a:ext>
            </a:extLst>
          </p:cNvPr>
          <p:cNvSpPr>
            <a:spLocks noGrp="1"/>
          </p:cNvSpPr>
          <p:nvPr>
            <p:ph type="title"/>
          </p:nvPr>
        </p:nvSpPr>
        <p:spPr/>
        <p:txBody>
          <a:bodyPr rtlCol="0"/>
          <a:lstStyle/>
          <a:p>
            <a:r>
              <a:rPr lang="de-DE"/>
              <a:t>Personal – Folie4</a:t>
            </a:r>
          </a:p>
        </p:txBody>
      </p:sp>
      <p:sp>
        <p:nvSpPr>
          <p:cNvPr id="30" name="Foliennummernplatzhalter 29">
            <a:extLst>
              <a:ext uri="{FF2B5EF4-FFF2-40B4-BE49-F238E27FC236}">
                <a16:creationId xmlns:a16="http://schemas.microsoft.com/office/drawing/2014/main" id="{3FD97220-238C-4B5C-B737-656934393140}"/>
              </a:ext>
            </a:extLst>
          </p:cNvPr>
          <p:cNvSpPr>
            <a:spLocks noGrp="1"/>
          </p:cNvSpPr>
          <p:nvPr>
            <p:ph type="sldNum" sz="quarter" idx="12"/>
          </p:nvPr>
        </p:nvSpPr>
        <p:spPr/>
        <p:txBody>
          <a:bodyPr/>
          <a:lstStyle/>
          <a:p>
            <a:pPr rtl="0"/>
            <a:fld id="{ED6580AB-5C3C-4B4F-8E2A-8B7A0A8CE695}" type="slidenum">
              <a:rPr lang="de-DE" noProof="0" smtClean="0"/>
              <a:t>8</a:t>
            </a:fld>
            <a:endParaRPr lang="de-DE" noProof="0"/>
          </a:p>
        </p:txBody>
      </p:sp>
      <p:sp>
        <p:nvSpPr>
          <p:cNvPr id="34" name="Textfeld 33">
            <a:extLst>
              <a:ext uri="{FF2B5EF4-FFF2-40B4-BE49-F238E27FC236}">
                <a16:creationId xmlns:a16="http://schemas.microsoft.com/office/drawing/2014/main" id="{235F568F-B11D-8D42-BB64-19BEB8C3C076}"/>
              </a:ext>
            </a:extLst>
          </p:cNvPr>
          <p:cNvSpPr txBox="1"/>
          <p:nvPr/>
        </p:nvSpPr>
        <p:spPr>
          <a:xfrm>
            <a:off x="1100564" y="353092"/>
            <a:ext cx="10022961" cy="512961"/>
          </a:xfrm>
          <a:prstGeom prst="rect">
            <a:avLst/>
          </a:prstGeom>
          <a:noFill/>
        </p:spPr>
        <p:txBody>
          <a:bodyPr wrap="square" lIns="0" tIns="0" rIns="0" bIns="0" rtlCol="0">
            <a:noAutofit/>
          </a:bodyPr>
          <a:lstStyle>
            <a:defPPr>
              <a:defRPr lang="en-US"/>
            </a:defPPr>
            <a:lvl1pPr>
              <a:lnSpc>
                <a:spcPts val="4000"/>
              </a:lnSpc>
              <a:defRPr sz="3600" b="1">
                <a:solidFill>
                  <a:srgbClr val="002060"/>
                </a:solidFill>
                <a:latin typeface="Segoe UI" panose="020B0502040204020203" pitchFamily="34" charset="0"/>
                <a:cs typeface="Segoe UI" panose="020B0502040204020203" pitchFamily="34" charset="0"/>
              </a:defRPr>
            </a:lvl1pPr>
          </a:lstStyle>
          <a:p>
            <a:pPr rtl="0"/>
            <a:r>
              <a:rPr lang="de-DE" dirty="0"/>
              <a:t>Customer </a:t>
            </a:r>
            <a:r>
              <a:rPr lang="de-DE" dirty="0" err="1"/>
              <a:t>Success</a:t>
            </a:r>
            <a:r>
              <a:rPr lang="de-DE" dirty="0"/>
              <a:t> Story - HR</a:t>
            </a:r>
          </a:p>
        </p:txBody>
      </p:sp>
      <p:sp>
        <p:nvSpPr>
          <p:cNvPr id="36" name="Freihandform 25">
            <a:extLst>
              <a:ext uri="{FF2B5EF4-FFF2-40B4-BE49-F238E27FC236}">
                <a16:creationId xmlns:a16="http://schemas.microsoft.com/office/drawing/2014/main" id="{6073EB4B-F6AC-9440-818C-89073C2D12BF}"/>
              </a:ext>
            </a:extLst>
          </p:cNvPr>
          <p:cNvSpPr>
            <a:spLocks/>
          </p:cNvSpPr>
          <p:nvPr/>
        </p:nvSpPr>
        <p:spPr bwMode="auto">
          <a:xfrm>
            <a:off x="338796" y="254736"/>
            <a:ext cx="651542" cy="662489"/>
          </a:xfrm>
          <a:custGeom>
            <a:avLst/>
            <a:gdLst>
              <a:gd name="T0" fmla="*/ 276 w 336"/>
              <a:gd name="T1" fmla="*/ 276 h 336"/>
              <a:gd name="T2" fmla="*/ 60 w 336"/>
              <a:gd name="T3" fmla="*/ 276 h 336"/>
              <a:gd name="T4" fmla="*/ 60 w 336"/>
              <a:gd name="T5" fmla="*/ 60 h 336"/>
              <a:gd name="T6" fmla="*/ 276 w 336"/>
              <a:gd name="T7" fmla="*/ 60 h 336"/>
              <a:gd name="T8" fmla="*/ 276 w 336"/>
              <a:gd name="T9" fmla="*/ 276 h 336"/>
            </a:gdLst>
            <a:ahLst/>
            <a:cxnLst>
              <a:cxn ang="0">
                <a:pos x="T0" y="T1"/>
              </a:cxn>
              <a:cxn ang="0">
                <a:pos x="T2" y="T3"/>
              </a:cxn>
              <a:cxn ang="0">
                <a:pos x="T4" y="T5"/>
              </a:cxn>
              <a:cxn ang="0">
                <a:pos x="T6" y="T7"/>
              </a:cxn>
              <a:cxn ang="0">
                <a:pos x="T8" y="T9"/>
              </a:cxn>
            </a:cxnLst>
            <a:rect l="0" t="0" r="r" b="b"/>
            <a:pathLst>
              <a:path w="336" h="336">
                <a:moveTo>
                  <a:pt x="276" y="276"/>
                </a:moveTo>
                <a:cubicBezTo>
                  <a:pt x="217" y="336"/>
                  <a:pt x="120" y="336"/>
                  <a:pt x="60" y="276"/>
                </a:cubicBezTo>
                <a:cubicBezTo>
                  <a:pt x="0" y="217"/>
                  <a:pt x="0" y="120"/>
                  <a:pt x="60" y="60"/>
                </a:cubicBezTo>
                <a:cubicBezTo>
                  <a:pt x="120" y="0"/>
                  <a:pt x="217" y="0"/>
                  <a:pt x="276" y="60"/>
                </a:cubicBezTo>
                <a:cubicBezTo>
                  <a:pt x="336" y="120"/>
                  <a:pt x="336" y="217"/>
                  <a:pt x="276" y="276"/>
                </a:cubicBezTo>
                <a:close/>
              </a:path>
            </a:pathLst>
          </a:custGeom>
          <a:gradFill>
            <a:gsLst>
              <a:gs pos="0">
                <a:srgbClr val="7CEFD8"/>
              </a:gs>
              <a:gs pos="50000">
                <a:srgbClr val="6672E4"/>
              </a:gs>
              <a:gs pos="100000">
                <a:srgbClr val="882BE5"/>
              </a:gs>
            </a:gsLst>
            <a:lin ang="7800000" scaled="0"/>
          </a:gradFill>
          <a:ln w="38100" cap="flat">
            <a:solidFill>
              <a:schemeClr val="bg1"/>
            </a:solid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de-DE"/>
          </a:p>
        </p:txBody>
      </p:sp>
      <p:pic>
        <p:nvPicPr>
          <p:cNvPr id="7" name="Grafik 6" descr="Rakete mit einfarbiger Füllung">
            <a:extLst>
              <a:ext uri="{FF2B5EF4-FFF2-40B4-BE49-F238E27FC236}">
                <a16:creationId xmlns:a16="http://schemas.microsoft.com/office/drawing/2014/main" id="{00C73937-C6E2-301A-788B-93E8F6351E5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44603" y="389608"/>
            <a:ext cx="439927" cy="439927"/>
          </a:xfrm>
          <a:prstGeom prst="rect">
            <a:avLst/>
          </a:prstGeom>
        </p:spPr>
      </p:pic>
      <p:pic>
        <p:nvPicPr>
          <p:cNvPr id="2" name="Bildschirmaufzeichnung 5">
            <a:hlinkClick r:id="" action="ppaction://media"/>
            <a:extLst>
              <a:ext uri="{FF2B5EF4-FFF2-40B4-BE49-F238E27FC236}">
                <a16:creationId xmlns:a16="http://schemas.microsoft.com/office/drawing/2014/main" id="{C9C6DE21-C1C7-6C39-E93E-3E6645C0E36E}"/>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338796" y="1275683"/>
            <a:ext cx="11247726" cy="4330667"/>
          </a:xfrm>
          <a:prstGeom prst="rect">
            <a:avLst/>
          </a:prstGeom>
        </p:spPr>
      </p:pic>
    </p:spTree>
    <p:extLst>
      <p:ext uri="{BB962C8B-B14F-4D97-AF65-F5344CB8AC3E}">
        <p14:creationId xmlns:p14="http://schemas.microsoft.com/office/powerpoint/2010/main" val="339248915"/>
      </p:ext>
    </p:extLst>
  </p:cSld>
  <p:clrMapOvr>
    <a:masterClrMapping/>
  </p:clrMapOvr>
  <mc:AlternateContent xmlns:mc="http://schemas.openxmlformats.org/markup-compatibility/2006">
    <mc:Choice xmlns:p14="http://schemas.microsoft.com/office/powerpoint/2010/main" Requires="p14">
      <p:transition spd="med" p14:dur="700" advTm="4714">
        <p:fade/>
      </p:transition>
    </mc:Choice>
    <mc:Fallback>
      <p:transition spd="med" advTm="4714">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136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2"/>
                                        </p:tgtEl>
                                      </p:cBhvr>
                                    </p:cmd>
                                  </p:childTnLst>
                                </p:cTn>
                              </p:par>
                            </p:childTnLst>
                          </p:cTn>
                        </p:par>
                      </p:childTnLst>
                    </p:cTn>
                  </p:par>
                </p:childTnLst>
              </p:cTn>
              <p:nextCondLst>
                <p:cond evt="onClick" delay="0">
                  <p:tgtEl>
                    <p:spTgt spid="2"/>
                  </p:tgtEl>
                </p:cond>
              </p:nextCondLst>
            </p:seq>
            <p:video>
              <p:cMediaNode vol="80000">
                <p:cTn id="12" fill="hold" display="0">
                  <p:stCondLst>
                    <p:cond delay="indefinite"/>
                  </p:stCondLst>
                </p:cTn>
                <p:tgtEl>
                  <p:spTgt spid="2"/>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Freihandform 10">
            <a:extLst>
              <a:ext uri="{FF2B5EF4-FFF2-40B4-BE49-F238E27FC236}">
                <a16:creationId xmlns:a16="http://schemas.microsoft.com/office/drawing/2014/main" id="{8E8F64E8-E7AB-1B41-A5A8-ABFEC7BD0622}"/>
              </a:ext>
            </a:extLst>
          </p:cNvPr>
          <p:cNvSpPr>
            <a:spLocks/>
          </p:cNvSpPr>
          <p:nvPr/>
        </p:nvSpPr>
        <p:spPr bwMode="auto">
          <a:xfrm rot="3130031">
            <a:off x="9012536" y="5443911"/>
            <a:ext cx="4590985" cy="6096822"/>
          </a:xfrm>
          <a:custGeom>
            <a:avLst/>
            <a:gdLst>
              <a:gd name="T0" fmla="*/ 1166 w 2492"/>
              <a:gd name="T1" fmla="*/ 2419 h 3315"/>
              <a:gd name="T2" fmla="*/ 243 w 2492"/>
              <a:gd name="T3" fmla="*/ 912 h 3315"/>
              <a:gd name="T4" fmla="*/ 449 w 2492"/>
              <a:gd name="T5" fmla="*/ 15 h 3315"/>
              <a:gd name="T6" fmla="*/ 766 w 2492"/>
              <a:gd name="T7" fmla="*/ 302 h 3315"/>
              <a:gd name="T8" fmla="*/ 1651 w 2492"/>
              <a:gd name="T9" fmla="*/ 481 h 3315"/>
              <a:gd name="T10" fmla="*/ 2239 w 2492"/>
              <a:gd name="T11" fmla="*/ 1238 h 3315"/>
              <a:gd name="T12" fmla="*/ 2186 w 2492"/>
              <a:gd name="T13" fmla="*/ 2201 h 3315"/>
              <a:gd name="T14" fmla="*/ 2165 w 2492"/>
              <a:gd name="T15" fmla="*/ 2928 h 3315"/>
              <a:gd name="T16" fmla="*/ 1400 w 2492"/>
              <a:gd name="T17" fmla="*/ 3100 h 3315"/>
              <a:gd name="T18" fmla="*/ 1166 w 2492"/>
              <a:gd name="T19" fmla="*/ 2419 h 3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92" h="3315">
                <a:moveTo>
                  <a:pt x="1166" y="2419"/>
                </a:moveTo>
                <a:cubicBezTo>
                  <a:pt x="1505" y="1277"/>
                  <a:pt x="486" y="1533"/>
                  <a:pt x="243" y="912"/>
                </a:cubicBezTo>
                <a:cubicBezTo>
                  <a:pt x="0" y="292"/>
                  <a:pt x="291" y="31"/>
                  <a:pt x="449" y="15"/>
                </a:cubicBezTo>
                <a:cubicBezTo>
                  <a:pt x="607" y="0"/>
                  <a:pt x="716" y="54"/>
                  <a:pt x="766" y="302"/>
                </a:cubicBezTo>
                <a:cubicBezTo>
                  <a:pt x="817" y="551"/>
                  <a:pt x="1312" y="508"/>
                  <a:pt x="1651" y="481"/>
                </a:cubicBezTo>
                <a:cubicBezTo>
                  <a:pt x="1989" y="454"/>
                  <a:pt x="2492" y="733"/>
                  <a:pt x="2239" y="1238"/>
                </a:cubicBezTo>
                <a:cubicBezTo>
                  <a:pt x="1986" y="1743"/>
                  <a:pt x="2000" y="1716"/>
                  <a:pt x="2186" y="2201"/>
                </a:cubicBezTo>
                <a:cubicBezTo>
                  <a:pt x="2372" y="2685"/>
                  <a:pt x="2165" y="2928"/>
                  <a:pt x="2165" y="2928"/>
                </a:cubicBezTo>
                <a:cubicBezTo>
                  <a:pt x="2165" y="2928"/>
                  <a:pt x="1791" y="3315"/>
                  <a:pt x="1400" y="3100"/>
                </a:cubicBezTo>
                <a:cubicBezTo>
                  <a:pt x="1008" y="2885"/>
                  <a:pt x="1166" y="2419"/>
                  <a:pt x="1166" y="2419"/>
                </a:cubicBezTo>
                <a:close/>
              </a:path>
            </a:pathLst>
          </a:custGeom>
          <a:gradFill>
            <a:gsLst>
              <a:gs pos="0">
                <a:srgbClr val="80DEDE"/>
              </a:gs>
              <a:gs pos="53500">
                <a:srgbClr val="85C1E7"/>
              </a:gs>
              <a:gs pos="100000">
                <a:srgbClr val="878CFF"/>
              </a:gs>
            </a:gsLst>
            <a:lin ang="5400000" scaled="1"/>
          </a:gradFill>
          <a:ln w="12700"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de-DE"/>
          </a:p>
        </p:txBody>
      </p:sp>
      <p:sp>
        <p:nvSpPr>
          <p:cNvPr id="64" name="Freihandform 11">
            <a:extLst>
              <a:ext uri="{FF2B5EF4-FFF2-40B4-BE49-F238E27FC236}">
                <a16:creationId xmlns:a16="http://schemas.microsoft.com/office/drawing/2014/main" id="{14410DFE-C2BE-0542-858A-D47EF1480413}"/>
              </a:ext>
            </a:extLst>
          </p:cNvPr>
          <p:cNvSpPr>
            <a:spLocks/>
          </p:cNvSpPr>
          <p:nvPr/>
        </p:nvSpPr>
        <p:spPr bwMode="auto">
          <a:xfrm rot="3130031">
            <a:off x="8445659" y="5870093"/>
            <a:ext cx="4635073" cy="5693176"/>
          </a:xfrm>
          <a:custGeom>
            <a:avLst/>
            <a:gdLst>
              <a:gd name="T0" fmla="*/ 1504 w 2516"/>
              <a:gd name="T1" fmla="*/ 2980 h 3095"/>
              <a:gd name="T2" fmla="*/ 2237 w 2516"/>
              <a:gd name="T3" fmla="*/ 2283 h 3095"/>
              <a:gd name="T4" fmla="*/ 1468 w 2516"/>
              <a:gd name="T5" fmla="*/ 1052 h 3095"/>
              <a:gd name="T6" fmla="*/ 979 w 2516"/>
              <a:gd name="T7" fmla="*/ 648 h 3095"/>
              <a:gd name="T8" fmla="*/ 411 w 2516"/>
              <a:gd name="T9" fmla="*/ 195 h 3095"/>
              <a:gd name="T10" fmla="*/ 397 w 2516"/>
              <a:gd name="T11" fmla="*/ 1117 h 3095"/>
              <a:gd name="T12" fmla="*/ 194 w 2516"/>
              <a:gd name="T13" fmla="*/ 1767 h 3095"/>
              <a:gd name="T14" fmla="*/ 866 w 2516"/>
              <a:gd name="T15" fmla="*/ 2349 h 3095"/>
              <a:gd name="T16" fmla="*/ 1275 w 2516"/>
              <a:gd name="T17" fmla="*/ 2766 h 3095"/>
              <a:gd name="T18" fmla="*/ 1504 w 2516"/>
              <a:gd name="T19" fmla="*/ 2980 h 30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16" h="3095">
                <a:moveTo>
                  <a:pt x="1504" y="2980"/>
                </a:moveTo>
                <a:cubicBezTo>
                  <a:pt x="1504" y="2980"/>
                  <a:pt x="1958" y="3095"/>
                  <a:pt x="2237" y="2283"/>
                </a:cubicBezTo>
                <a:cubicBezTo>
                  <a:pt x="2516" y="1472"/>
                  <a:pt x="1745" y="1159"/>
                  <a:pt x="1468" y="1052"/>
                </a:cubicBezTo>
                <a:cubicBezTo>
                  <a:pt x="1191" y="945"/>
                  <a:pt x="1126" y="907"/>
                  <a:pt x="979" y="648"/>
                </a:cubicBezTo>
                <a:cubicBezTo>
                  <a:pt x="832" y="389"/>
                  <a:pt x="822" y="0"/>
                  <a:pt x="411" y="195"/>
                </a:cubicBezTo>
                <a:cubicBezTo>
                  <a:pt x="0" y="391"/>
                  <a:pt x="384" y="948"/>
                  <a:pt x="397" y="1117"/>
                </a:cubicBezTo>
                <a:cubicBezTo>
                  <a:pt x="411" y="1286"/>
                  <a:pt x="128" y="1580"/>
                  <a:pt x="194" y="1767"/>
                </a:cubicBezTo>
                <a:cubicBezTo>
                  <a:pt x="259" y="1954"/>
                  <a:pt x="273" y="2154"/>
                  <a:pt x="866" y="2349"/>
                </a:cubicBezTo>
                <a:cubicBezTo>
                  <a:pt x="866" y="2349"/>
                  <a:pt x="1186" y="2374"/>
                  <a:pt x="1275" y="2766"/>
                </a:cubicBezTo>
                <a:cubicBezTo>
                  <a:pt x="1275" y="2766"/>
                  <a:pt x="1340" y="2988"/>
                  <a:pt x="1504" y="2980"/>
                </a:cubicBezTo>
                <a:close/>
              </a:path>
            </a:pathLst>
          </a:custGeom>
          <a:gradFill>
            <a:gsLst>
              <a:gs pos="0">
                <a:srgbClr val="7CEFD8"/>
              </a:gs>
              <a:gs pos="51000">
                <a:srgbClr val="6672E4"/>
              </a:gs>
              <a:gs pos="100000">
                <a:srgbClr val="882BE5"/>
              </a:gs>
            </a:gsLst>
            <a:lin ang="5400000" scaled="1"/>
          </a:gradFill>
          <a:ln w="12700"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de-DE"/>
          </a:p>
        </p:txBody>
      </p:sp>
      <p:sp>
        <p:nvSpPr>
          <p:cNvPr id="65" name="Freihandform 12">
            <a:extLst>
              <a:ext uri="{FF2B5EF4-FFF2-40B4-BE49-F238E27FC236}">
                <a16:creationId xmlns:a16="http://schemas.microsoft.com/office/drawing/2014/main" id="{7B0A7F35-76B9-AF44-BF2A-853A29E38502}"/>
              </a:ext>
            </a:extLst>
          </p:cNvPr>
          <p:cNvSpPr>
            <a:spLocks/>
          </p:cNvSpPr>
          <p:nvPr/>
        </p:nvSpPr>
        <p:spPr bwMode="auto">
          <a:xfrm rot="3130031">
            <a:off x="9183255" y="5966724"/>
            <a:ext cx="4007069" cy="5358110"/>
          </a:xfrm>
          <a:custGeom>
            <a:avLst/>
            <a:gdLst>
              <a:gd name="T0" fmla="*/ 1896 w 2175"/>
              <a:gd name="T1" fmla="*/ 2283 h 2913"/>
              <a:gd name="T2" fmla="*/ 1467 w 2175"/>
              <a:gd name="T3" fmla="*/ 2913 h 2913"/>
              <a:gd name="T4" fmla="*/ 1250 w 2175"/>
              <a:gd name="T5" fmla="*/ 2849 h 2913"/>
              <a:gd name="T6" fmla="*/ 1016 w 2175"/>
              <a:gd name="T7" fmla="*/ 2168 h 2913"/>
              <a:gd name="T8" fmla="*/ 93 w 2175"/>
              <a:gd name="T9" fmla="*/ 661 h 2913"/>
              <a:gd name="T10" fmla="*/ 0 w 2175"/>
              <a:gd name="T11" fmla="*/ 238 h 2913"/>
              <a:gd name="T12" fmla="*/ 70 w 2175"/>
              <a:gd name="T13" fmla="*/ 195 h 2913"/>
              <a:gd name="T14" fmla="*/ 638 w 2175"/>
              <a:gd name="T15" fmla="*/ 648 h 2913"/>
              <a:gd name="T16" fmla="*/ 1127 w 2175"/>
              <a:gd name="T17" fmla="*/ 1052 h 2913"/>
              <a:gd name="T18" fmla="*/ 1896 w 2175"/>
              <a:gd name="T19" fmla="*/ 2283 h 29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75" h="2913">
                <a:moveTo>
                  <a:pt x="1896" y="2283"/>
                </a:moveTo>
                <a:cubicBezTo>
                  <a:pt x="1770" y="2651"/>
                  <a:pt x="1607" y="2829"/>
                  <a:pt x="1467" y="2913"/>
                </a:cubicBezTo>
                <a:cubicBezTo>
                  <a:pt x="1397" y="2909"/>
                  <a:pt x="1324" y="2889"/>
                  <a:pt x="1250" y="2849"/>
                </a:cubicBezTo>
                <a:cubicBezTo>
                  <a:pt x="858" y="2634"/>
                  <a:pt x="1016" y="2168"/>
                  <a:pt x="1016" y="2168"/>
                </a:cubicBezTo>
                <a:cubicBezTo>
                  <a:pt x="1354" y="1026"/>
                  <a:pt x="336" y="1282"/>
                  <a:pt x="93" y="661"/>
                </a:cubicBezTo>
                <a:cubicBezTo>
                  <a:pt x="28" y="495"/>
                  <a:pt x="1" y="354"/>
                  <a:pt x="0" y="238"/>
                </a:cubicBezTo>
                <a:cubicBezTo>
                  <a:pt x="20" y="222"/>
                  <a:pt x="44" y="208"/>
                  <a:pt x="70" y="195"/>
                </a:cubicBezTo>
                <a:cubicBezTo>
                  <a:pt x="481" y="0"/>
                  <a:pt x="491" y="389"/>
                  <a:pt x="638" y="648"/>
                </a:cubicBezTo>
                <a:cubicBezTo>
                  <a:pt x="785" y="907"/>
                  <a:pt x="850" y="945"/>
                  <a:pt x="1127" y="1052"/>
                </a:cubicBezTo>
                <a:cubicBezTo>
                  <a:pt x="1404" y="1159"/>
                  <a:pt x="2175" y="1472"/>
                  <a:pt x="1896" y="2283"/>
                </a:cubicBezTo>
                <a:close/>
              </a:path>
            </a:pathLst>
          </a:custGeom>
          <a:gradFill>
            <a:gsLst>
              <a:gs pos="100000">
                <a:srgbClr val="7CEFD8"/>
              </a:gs>
              <a:gs pos="19000">
                <a:srgbClr val="6672E4"/>
              </a:gs>
              <a:gs pos="0">
                <a:srgbClr val="882BE5"/>
              </a:gs>
            </a:gsLst>
            <a:lin ang="10200000" scaled="0"/>
          </a:gradFill>
          <a:ln w="12700"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de-DE"/>
          </a:p>
        </p:txBody>
      </p:sp>
      <p:sp>
        <p:nvSpPr>
          <p:cNvPr id="24" name="Titel 23" hidden="1">
            <a:extLst>
              <a:ext uri="{FF2B5EF4-FFF2-40B4-BE49-F238E27FC236}">
                <a16:creationId xmlns:a16="http://schemas.microsoft.com/office/drawing/2014/main" id="{6FF5F564-0C08-4A3C-8BAC-1FADF459417F}"/>
              </a:ext>
            </a:extLst>
          </p:cNvPr>
          <p:cNvSpPr>
            <a:spLocks noGrp="1"/>
          </p:cNvSpPr>
          <p:nvPr>
            <p:ph type="title"/>
          </p:nvPr>
        </p:nvSpPr>
        <p:spPr/>
        <p:txBody>
          <a:bodyPr rtlCol="0"/>
          <a:lstStyle/>
          <a:p>
            <a:r>
              <a:rPr lang="de-DE"/>
              <a:t>Personal – Folie4</a:t>
            </a:r>
          </a:p>
        </p:txBody>
      </p:sp>
      <p:sp>
        <p:nvSpPr>
          <p:cNvPr id="4" name="Textplatzhalter 3">
            <a:extLst>
              <a:ext uri="{FF2B5EF4-FFF2-40B4-BE49-F238E27FC236}">
                <a16:creationId xmlns:a16="http://schemas.microsoft.com/office/drawing/2014/main" id="{2966356B-FBF9-FB48-7DA5-04EB425C898C}"/>
              </a:ext>
            </a:extLst>
          </p:cNvPr>
          <p:cNvSpPr>
            <a:spLocks noGrp="1"/>
          </p:cNvSpPr>
          <p:nvPr>
            <p:ph type="body" idx="1"/>
          </p:nvPr>
        </p:nvSpPr>
        <p:spPr/>
        <p:txBody>
          <a:bodyPr>
            <a:normAutofit/>
          </a:bodyPr>
          <a:lstStyle/>
          <a:p>
            <a:r>
              <a:rPr lang="en-GB" sz="2500" dirty="0">
                <a:solidFill>
                  <a:srgbClr val="002060"/>
                </a:solidFill>
                <a:latin typeface="Segoe UI" panose="020B0502040204020203" pitchFamily="34" charset="0"/>
                <a:cs typeface="Segoe UI" panose="020B0502040204020203" pitchFamily="34" charset="0"/>
              </a:rPr>
              <a:t>Automation</a:t>
            </a:r>
          </a:p>
        </p:txBody>
      </p:sp>
      <p:pic>
        <p:nvPicPr>
          <p:cNvPr id="11" name="Inhaltsplatzhalter 10">
            <a:extLst>
              <a:ext uri="{FF2B5EF4-FFF2-40B4-BE49-F238E27FC236}">
                <a16:creationId xmlns:a16="http://schemas.microsoft.com/office/drawing/2014/main" id="{E3A71B65-76B0-E4FB-00BF-6243F200BD9D}"/>
              </a:ext>
            </a:extLst>
          </p:cNvPr>
          <p:cNvPicPr>
            <a:picLocks noGrp="1" noChangeAspect="1"/>
          </p:cNvPicPr>
          <p:nvPr>
            <p:ph sz="half" idx="2"/>
          </p:nvPr>
        </p:nvPicPr>
        <p:blipFill>
          <a:blip r:embed="rId3"/>
          <a:stretch>
            <a:fillRect/>
          </a:stretch>
        </p:blipFill>
        <p:spPr>
          <a:xfrm>
            <a:off x="664566" y="2940893"/>
            <a:ext cx="5157787" cy="208520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Textplatzhalter 4">
            <a:extLst>
              <a:ext uri="{FF2B5EF4-FFF2-40B4-BE49-F238E27FC236}">
                <a16:creationId xmlns:a16="http://schemas.microsoft.com/office/drawing/2014/main" id="{ECDBFAD2-7DAE-F594-B69B-63BF424519CE}"/>
              </a:ext>
            </a:extLst>
          </p:cNvPr>
          <p:cNvSpPr>
            <a:spLocks noGrp="1"/>
          </p:cNvSpPr>
          <p:nvPr>
            <p:ph type="body" sz="quarter" idx="3"/>
          </p:nvPr>
        </p:nvSpPr>
        <p:spPr/>
        <p:txBody>
          <a:bodyPr>
            <a:normAutofit/>
          </a:bodyPr>
          <a:lstStyle/>
          <a:p>
            <a:r>
              <a:rPr lang="en-GB" sz="2500" dirty="0">
                <a:solidFill>
                  <a:srgbClr val="002060"/>
                </a:solidFill>
                <a:latin typeface="Segoe UI" panose="020B0502040204020203" pitchFamily="34" charset="0"/>
                <a:cs typeface="Segoe UI" panose="020B0502040204020203" pitchFamily="34" charset="0"/>
              </a:rPr>
              <a:t>Use of AI to enrich data</a:t>
            </a:r>
          </a:p>
        </p:txBody>
      </p:sp>
      <p:sp>
        <p:nvSpPr>
          <p:cNvPr id="30" name="Foliennummernplatzhalter 29">
            <a:extLst>
              <a:ext uri="{FF2B5EF4-FFF2-40B4-BE49-F238E27FC236}">
                <a16:creationId xmlns:a16="http://schemas.microsoft.com/office/drawing/2014/main" id="{3FD97220-238C-4B5C-B737-656934393140}"/>
              </a:ext>
            </a:extLst>
          </p:cNvPr>
          <p:cNvSpPr>
            <a:spLocks noGrp="1"/>
          </p:cNvSpPr>
          <p:nvPr>
            <p:ph type="sldNum" sz="quarter" idx="12"/>
          </p:nvPr>
        </p:nvSpPr>
        <p:spPr/>
        <p:txBody>
          <a:bodyPr/>
          <a:lstStyle/>
          <a:p>
            <a:pPr rtl="0"/>
            <a:fld id="{ED6580AB-5C3C-4B4F-8E2A-8B7A0A8CE695}" type="slidenum">
              <a:rPr lang="de-DE" noProof="0" smtClean="0"/>
              <a:t>9</a:t>
            </a:fld>
            <a:endParaRPr lang="de-DE" noProof="0"/>
          </a:p>
        </p:txBody>
      </p:sp>
      <p:sp>
        <p:nvSpPr>
          <p:cNvPr id="34" name="Textfeld 33">
            <a:extLst>
              <a:ext uri="{FF2B5EF4-FFF2-40B4-BE49-F238E27FC236}">
                <a16:creationId xmlns:a16="http://schemas.microsoft.com/office/drawing/2014/main" id="{235F568F-B11D-8D42-BB64-19BEB8C3C076}"/>
              </a:ext>
            </a:extLst>
          </p:cNvPr>
          <p:cNvSpPr txBox="1"/>
          <p:nvPr/>
        </p:nvSpPr>
        <p:spPr>
          <a:xfrm>
            <a:off x="1100564" y="353092"/>
            <a:ext cx="10022961" cy="512961"/>
          </a:xfrm>
          <a:prstGeom prst="rect">
            <a:avLst/>
          </a:prstGeom>
          <a:noFill/>
        </p:spPr>
        <p:txBody>
          <a:bodyPr wrap="square" lIns="0" tIns="0" rIns="0" bIns="0" rtlCol="0">
            <a:noAutofit/>
          </a:bodyPr>
          <a:lstStyle>
            <a:defPPr>
              <a:defRPr lang="en-US"/>
            </a:defPPr>
            <a:lvl1pPr>
              <a:lnSpc>
                <a:spcPts val="4000"/>
              </a:lnSpc>
              <a:defRPr sz="3600" b="1">
                <a:solidFill>
                  <a:srgbClr val="002060"/>
                </a:solidFill>
                <a:latin typeface="Segoe UI" panose="020B0502040204020203" pitchFamily="34" charset="0"/>
                <a:cs typeface="Segoe UI" panose="020B0502040204020203" pitchFamily="34" charset="0"/>
              </a:defRPr>
            </a:lvl1pPr>
          </a:lstStyle>
          <a:p>
            <a:pPr rtl="0"/>
            <a:r>
              <a:rPr lang="de-DE" dirty="0"/>
              <a:t>Customer </a:t>
            </a:r>
            <a:r>
              <a:rPr lang="de-DE" dirty="0" err="1"/>
              <a:t>Success</a:t>
            </a:r>
            <a:r>
              <a:rPr lang="de-DE" dirty="0"/>
              <a:t> Story - HR</a:t>
            </a:r>
          </a:p>
        </p:txBody>
      </p:sp>
      <p:sp>
        <p:nvSpPr>
          <p:cNvPr id="36" name="Freihandform 25">
            <a:extLst>
              <a:ext uri="{FF2B5EF4-FFF2-40B4-BE49-F238E27FC236}">
                <a16:creationId xmlns:a16="http://schemas.microsoft.com/office/drawing/2014/main" id="{6073EB4B-F6AC-9440-818C-89073C2D12BF}"/>
              </a:ext>
            </a:extLst>
          </p:cNvPr>
          <p:cNvSpPr>
            <a:spLocks/>
          </p:cNvSpPr>
          <p:nvPr/>
        </p:nvSpPr>
        <p:spPr bwMode="auto">
          <a:xfrm>
            <a:off x="338796" y="254736"/>
            <a:ext cx="651542" cy="662489"/>
          </a:xfrm>
          <a:custGeom>
            <a:avLst/>
            <a:gdLst>
              <a:gd name="T0" fmla="*/ 276 w 336"/>
              <a:gd name="T1" fmla="*/ 276 h 336"/>
              <a:gd name="T2" fmla="*/ 60 w 336"/>
              <a:gd name="T3" fmla="*/ 276 h 336"/>
              <a:gd name="T4" fmla="*/ 60 w 336"/>
              <a:gd name="T5" fmla="*/ 60 h 336"/>
              <a:gd name="T6" fmla="*/ 276 w 336"/>
              <a:gd name="T7" fmla="*/ 60 h 336"/>
              <a:gd name="T8" fmla="*/ 276 w 336"/>
              <a:gd name="T9" fmla="*/ 276 h 336"/>
            </a:gdLst>
            <a:ahLst/>
            <a:cxnLst>
              <a:cxn ang="0">
                <a:pos x="T0" y="T1"/>
              </a:cxn>
              <a:cxn ang="0">
                <a:pos x="T2" y="T3"/>
              </a:cxn>
              <a:cxn ang="0">
                <a:pos x="T4" y="T5"/>
              </a:cxn>
              <a:cxn ang="0">
                <a:pos x="T6" y="T7"/>
              </a:cxn>
              <a:cxn ang="0">
                <a:pos x="T8" y="T9"/>
              </a:cxn>
            </a:cxnLst>
            <a:rect l="0" t="0" r="r" b="b"/>
            <a:pathLst>
              <a:path w="336" h="336">
                <a:moveTo>
                  <a:pt x="276" y="276"/>
                </a:moveTo>
                <a:cubicBezTo>
                  <a:pt x="217" y="336"/>
                  <a:pt x="120" y="336"/>
                  <a:pt x="60" y="276"/>
                </a:cubicBezTo>
                <a:cubicBezTo>
                  <a:pt x="0" y="217"/>
                  <a:pt x="0" y="120"/>
                  <a:pt x="60" y="60"/>
                </a:cubicBezTo>
                <a:cubicBezTo>
                  <a:pt x="120" y="0"/>
                  <a:pt x="217" y="0"/>
                  <a:pt x="276" y="60"/>
                </a:cubicBezTo>
                <a:cubicBezTo>
                  <a:pt x="336" y="120"/>
                  <a:pt x="336" y="217"/>
                  <a:pt x="276" y="276"/>
                </a:cubicBezTo>
                <a:close/>
              </a:path>
            </a:pathLst>
          </a:custGeom>
          <a:gradFill>
            <a:gsLst>
              <a:gs pos="0">
                <a:srgbClr val="7CEFD8"/>
              </a:gs>
              <a:gs pos="50000">
                <a:srgbClr val="6672E4"/>
              </a:gs>
              <a:gs pos="100000">
                <a:srgbClr val="882BE5"/>
              </a:gs>
            </a:gsLst>
            <a:lin ang="7800000" scaled="0"/>
          </a:gradFill>
          <a:ln w="38100" cap="flat">
            <a:solidFill>
              <a:schemeClr val="bg1"/>
            </a:solid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de-DE"/>
          </a:p>
        </p:txBody>
      </p:sp>
      <p:pic>
        <p:nvPicPr>
          <p:cNvPr id="7" name="Grafik 6" descr="Rakete mit einfarbiger Füllung">
            <a:extLst>
              <a:ext uri="{FF2B5EF4-FFF2-40B4-BE49-F238E27FC236}">
                <a16:creationId xmlns:a16="http://schemas.microsoft.com/office/drawing/2014/main" id="{00C73937-C6E2-301A-788B-93E8F6351E5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44603" y="389608"/>
            <a:ext cx="439927" cy="439927"/>
          </a:xfrm>
          <a:prstGeom prst="rect">
            <a:avLst/>
          </a:prstGeom>
        </p:spPr>
      </p:pic>
      <p:pic>
        <p:nvPicPr>
          <p:cNvPr id="17" name="Inhaltsplatzhalter 16">
            <a:extLst>
              <a:ext uri="{FF2B5EF4-FFF2-40B4-BE49-F238E27FC236}">
                <a16:creationId xmlns:a16="http://schemas.microsoft.com/office/drawing/2014/main" id="{729DC829-F6E1-C01C-4424-6ABE9BC6868B}"/>
              </a:ext>
            </a:extLst>
          </p:cNvPr>
          <p:cNvPicPr>
            <a:picLocks noGrp="1" noChangeAspect="1"/>
          </p:cNvPicPr>
          <p:nvPr>
            <p:ph sz="quarter" idx="4"/>
          </p:nvPr>
        </p:nvPicPr>
        <p:blipFill rotWithShape="1">
          <a:blip r:embed="rId6"/>
          <a:srcRect l="435" t="802" r="686" b="1385"/>
          <a:stretch/>
        </p:blipFill>
        <p:spPr>
          <a:xfrm>
            <a:off x="6196013" y="2805113"/>
            <a:ext cx="5405438" cy="246221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696938943"/>
      </p:ext>
    </p:extLst>
  </p:cSld>
  <p:clrMapOvr>
    <a:masterClrMapping/>
  </p:clrMapOvr>
  <mc:AlternateContent xmlns:mc="http://schemas.openxmlformats.org/markup-compatibility/2006">
    <mc:Choice xmlns:p14="http://schemas.microsoft.com/office/powerpoint/2010/main" Requires="p14">
      <p:transition spd="med" p14:dur="700" advTm="4714">
        <p:fade/>
      </p:transition>
    </mc:Choice>
    <mc:Fallback>
      <p:transition spd="med" advTm="4714">
        <p:fade/>
      </p:transition>
    </mc:Fallback>
  </mc:AlternateContent>
</p:sld>
</file>

<file path=ppt/theme/theme1.xml><?xml version="1.0" encoding="utf-8"?>
<a:theme xmlns:a="http://schemas.openxmlformats.org/drawingml/2006/main" name="Office-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30740407_TF33668227.potx" id="{27F7F3F4-991D-4F44-A633-F1300BF7031E}" vid="{26CEDC4D-E37A-4142-AA21-388080BEF1E3}"/>
    </a:ext>
  </a:extLst>
</a:theme>
</file>

<file path=ppt/theme/theme2.xml><?xml version="1.0" encoding="utf-8"?>
<a:theme xmlns:a="http://schemas.openxmlformats.org/drawingml/2006/main" name="Office-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2" Type="http://schemas.microsoft.com/office/2011/relationships/webextension" Target="webextension2.xml"/><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 dockstate="right" visibility="0" width="350" row="0">
    <wetp:webextensionref xmlns:r="http://schemas.openxmlformats.org/officeDocument/2006/relationships" r:id="rId2"/>
  </wetp:taskpane>
</wetp:taskpanes>
</file>

<file path=ppt/webextensions/webextension1.xml><?xml version="1.0" encoding="utf-8"?>
<we:webextension xmlns:we="http://schemas.microsoft.com/office/webextensions/webextension/2010/11" id="{7056583F-FF61-6944-9F38-15C5B461075C}">
  <we:reference id="ea375709-5511-4a7d-9ad9-0150d03e7fbe" version="3.1.0.0" store="EXCatalog" storeType="EXCatalog"/>
  <we:alternateReferences>
    <we:reference id="WA104380602" version="3.1.0.0" store="de-CH" storeType="OMEX"/>
  </we:alternateReferences>
  <we:properties/>
  <we:bindings/>
  <we:snapshot xmlns:r="http://schemas.openxmlformats.org/officeDocument/2006/relationships"/>
</we:webextension>
</file>

<file path=ppt/webextensions/webextension2.xml><?xml version="1.0" encoding="utf-8"?>
<we:webextension xmlns:we="http://schemas.microsoft.com/office/webextensions/webextension/2010/11" id="{D9A3AAEF-97D4-3145-8D5E-8C21E81915A3}">
  <we:reference id="22ff87a5-132f-4d52-9e97-94d888e4dd91" version="3.1.0.0" store="EXCatalog" storeType="EXCatalog"/>
  <we:alternateReferences>
    <we:reference id="WA104380050" version="3.1.0.0" store="de-CH"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kument" ma:contentTypeID="0x0101000C5310FA4BA7EE4EB85203465CD06E84" ma:contentTypeVersion="11" ma:contentTypeDescription="Ein neues Dokument erstellen." ma:contentTypeScope="" ma:versionID="84e5e6d1fe3123dce8a8777d35af3658">
  <xsd:schema xmlns:xsd="http://www.w3.org/2001/XMLSchema" xmlns:xs="http://www.w3.org/2001/XMLSchema" xmlns:p="http://schemas.microsoft.com/office/2006/metadata/properties" xmlns:ns2="5bb6cf1e-781f-4cfe-9692-d5d3f021aa4c" xmlns:ns3="a85fa41f-78bd-4d46-ae3a-58d806f5ce00" targetNamespace="http://schemas.microsoft.com/office/2006/metadata/properties" ma:root="true" ma:fieldsID="435736c7091ee46bd38aae93e5a86a17" ns2:_="" ns3:_="">
    <xsd:import namespace="5bb6cf1e-781f-4cfe-9692-d5d3f021aa4c"/>
    <xsd:import namespace="a85fa41f-78bd-4d46-ae3a-58d806f5ce00"/>
    <xsd:element name="properties">
      <xsd:complexType>
        <xsd:sequence>
          <xsd:element name="documentManagement">
            <xsd:complexType>
              <xsd:all>
                <xsd:element ref="ns2:MediaServiceMetadata" minOccurs="0"/>
                <xsd:element ref="ns2:MediaServiceFastMetadata"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2:MediaServiceDateTaken" minOccurs="0"/>
                <xsd:element ref="ns2:MediaServiceObjectDetectorVersions"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bb6cf1e-781f-4cfe-9692-d5d3f021aa4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1" nillable="true" ma:taxonomy="true" ma:internalName="lcf76f155ced4ddcb4097134ff3c332f" ma:taxonomyFieldName="MediaServiceImageTags" ma:displayName="Bildmarkierungen" ma:readOnly="false" ma:fieldId="{5cf76f15-5ced-4ddc-b409-7134ff3c332f}" ma:taxonomyMulti="true" ma:sspId="7873907d-d049-4c15-acb6-7b8f2d6df672" ma:termSetId="09814cd3-568e-fe90-9814-8d621ff8fb84" ma:anchorId="fba54fb3-c3e1-fe81-a776-ca4b69148c4d" ma:open="true" ma:isKeyword="false">
      <xsd:complexType>
        <xsd:sequence>
          <xsd:element ref="pc:Terms" minOccurs="0" maxOccurs="1"/>
        </xsd:sequence>
      </xsd:complex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dexed="true" ma:internalName="MediaServiceDateTaken" ma:readOnly="true">
      <xsd:simpleType>
        <xsd:restriction base="dms:Text"/>
      </xsd:simpleType>
    </xsd:element>
    <xsd:element name="MediaServiceObjectDetectorVersions" ma:index="17" nillable="true" ma:displayName="MediaServiceObjectDetectorVersions" ma:hidden="true" ma:indexed="true" ma:internalName="MediaServiceObjectDetectorVersions" ma:readOnly="true">
      <xsd:simpleType>
        <xsd:restriction base="dms:Text"/>
      </xsd:simpleType>
    </xsd:element>
    <xsd:element name="MediaLengthInSeconds" ma:index="18"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a85fa41f-78bd-4d46-ae3a-58d806f5ce00" elementFormDefault="qualified">
    <xsd:import namespace="http://schemas.microsoft.com/office/2006/documentManagement/types"/>
    <xsd:import namespace="http://schemas.microsoft.com/office/infopath/2007/PartnerControls"/>
    <xsd:element name="TaxCatchAll" ma:index="12" nillable="true" ma:displayName="Taxonomy Catch All Column" ma:hidden="true" ma:list="{82c9eb6b-e33d-43b5-9d3d-96316fabaf63}" ma:internalName="TaxCatchAll" ma:showField="CatchAllData" ma:web="a85fa41f-78bd-4d46-ae3a-58d806f5ce00">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a85fa41f-78bd-4d46-ae3a-58d806f5ce00" xsi:nil="true"/>
    <lcf76f155ced4ddcb4097134ff3c332f xmlns="5bb6cf1e-781f-4cfe-9692-d5d3f021aa4c">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04A84274-B4E9-4D2D-8E2F-78BB846FC0F5}">
  <ds:schemaRefs>
    <ds:schemaRef ds:uri="5bb6cf1e-781f-4cfe-9692-d5d3f021aa4c"/>
    <ds:schemaRef ds:uri="a85fa41f-78bd-4d46-ae3a-58d806f5ce00"/>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F9C1CEE5-6D76-440B-856B-6E453FA88717}">
  <ds:schemaRefs>
    <ds:schemaRef ds:uri="http://schemas.microsoft.com/sharepoint/v3/contenttype/forms"/>
  </ds:schemaRefs>
</ds:datastoreItem>
</file>

<file path=customXml/itemProps3.xml><?xml version="1.0" encoding="utf-8"?>
<ds:datastoreItem xmlns:ds="http://schemas.openxmlformats.org/officeDocument/2006/customXml" ds:itemID="{0A4BCCC6-A74D-4A28-A6DF-73582BFC3AA3}">
  <ds:schemaRefs>
    <ds:schemaRef ds:uri="5bb6cf1e-781f-4cfe-9692-d5d3f021aa4c"/>
    <ds:schemaRef ds:uri="a85fa41f-78bd-4d46-ae3a-58d806f5ce00"/>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Personalwesen von 24Slides</Template>
  <TotalTime>0</TotalTime>
  <Words>1330</Words>
  <Application>Microsoft Office PowerPoint</Application>
  <PresentationFormat>Breitbild</PresentationFormat>
  <Paragraphs>177</Paragraphs>
  <Slides>16</Slides>
  <Notes>16</Notes>
  <HiddenSlides>2</HiddenSlides>
  <MMClips>2</MMClips>
  <ScaleCrop>false</ScaleCrop>
  <HeadingPairs>
    <vt:vector size="6" baseType="variant">
      <vt:variant>
        <vt:lpstr>Verwendete Schriftarten</vt:lpstr>
      </vt:variant>
      <vt:variant>
        <vt:i4>5</vt:i4>
      </vt:variant>
      <vt:variant>
        <vt:lpstr>Design</vt:lpstr>
      </vt:variant>
      <vt:variant>
        <vt:i4>1</vt:i4>
      </vt:variant>
      <vt:variant>
        <vt:lpstr>Folientitel</vt:lpstr>
      </vt:variant>
      <vt:variant>
        <vt:i4>16</vt:i4>
      </vt:variant>
    </vt:vector>
  </HeadingPairs>
  <TitlesOfParts>
    <vt:vector size="22" baseType="lpstr">
      <vt:lpstr>Arial</vt:lpstr>
      <vt:lpstr>Calibri</vt:lpstr>
      <vt:lpstr>Calibri Light</vt:lpstr>
      <vt:lpstr>Segoe UI</vt:lpstr>
      <vt:lpstr>Symbol</vt:lpstr>
      <vt:lpstr>Office-Design</vt:lpstr>
      <vt:lpstr>Personal – Folie1</vt:lpstr>
      <vt:lpstr>Personal – Folie9</vt:lpstr>
      <vt:lpstr>Personal – Folie9</vt:lpstr>
      <vt:lpstr>Personal – Folie9</vt:lpstr>
      <vt:lpstr>Personal – Folie9</vt:lpstr>
      <vt:lpstr>Personal – Folie9</vt:lpstr>
      <vt:lpstr>Personal – Folie9</vt:lpstr>
      <vt:lpstr>Personal – Folie4</vt:lpstr>
      <vt:lpstr>Personal – Folie4</vt:lpstr>
      <vt:lpstr>Personal – Folie4</vt:lpstr>
      <vt:lpstr>Personal – Folie4</vt:lpstr>
      <vt:lpstr>Personal – Folie4</vt:lpstr>
      <vt:lpstr>Personal – Folie9</vt:lpstr>
      <vt:lpstr>Bibliography and Figures</vt:lpstr>
      <vt:lpstr>PowerPoint-Präsentation</vt:lpstr>
      <vt:lpstr>PowerPoint-Präsentation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Personal – Folie1</dc:title>
  <dc:creator>Kusch Marie-Sophie</dc:creator>
  <cp:lastModifiedBy>Jonathan Lerch (s)</cp:lastModifiedBy>
  <cp:revision>1</cp:revision>
  <cp:lastPrinted>2022-11-10T00:00:14Z</cp:lastPrinted>
  <dcterms:created xsi:type="dcterms:W3CDTF">2021-01-29T07:47:50Z</dcterms:created>
  <dcterms:modified xsi:type="dcterms:W3CDTF">2023-06-08T17:32:45Z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0x0101000C5310FA4BA7EE4EB85203465CD06E84</vt:lpwstr>
  </property>
  <property fmtid="{D5CDD505-2E9C-101B-9397-08002B2CF9AE}" pid="3" name="MediaServiceImageTags">
    <vt:lpwstr/>
  </property>
</Properties>
</file>